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4"/>
  </p:sldMasterIdLst>
  <p:sldIdLst>
    <p:sldId id="256" r:id="rId5"/>
    <p:sldId id="257" r:id="rId6"/>
    <p:sldId id="258" r:id="rId7"/>
    <p:sldId id="259" r:id="rId8"/>
    <p:sldId id="260" r:id="rId9"/>
    <p:sldId id="262" r:id="rId10"/>
    <p:sldId id="263" r:id="rId11"/>
    <p:sldId id="264" r:id="rId12"/>
    <p:sldId id="265" r:id="rId1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35" autoAdjust="0"/>
    <p:restoredTop sz="95878"/>
  </p:normalViewPr>
  <p:slideViewPr>
    <p:cSldViewPr snapToGrid="0">
      <p:cViewPr varScale="1">
        <p:scale>
          <a:sx n="94" d="100"/>
          <a:sy n="94" d="100"/>
        </p:scale>
        <p:origin x="389"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63A0E6-1D4A-4965-9038-B55D63EABD48}"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0CDC0E07-826C-41CB-A89E-81DAC39505EA}">
      <dgm:prSet/>
      <dgm:spPr/>
      <dgm:t>
        <a:bodyPr/>
        <a:lstStyle/>
        <a:p>
          <a:r>
            <a:rPr lang="nl-NL" baseline="0" dirty="0"/>
            <a:t>Regulier 	(laag risico)</a:t>
          </a:r>
          <a:endParaRPr lang="en-US" dirty="0"/>
        </a:p>
      </dgm:t>
    </dgm:pt>
    <dgm:pt modelId="{9A407C2A-4C42-474C-BE45-637554639C71}" type="parTrans" cxnId="{39B75777-8FCF-4587-BD63-D5FBBADFC856}">
      <dgm:prSet/>
      <dgm:spPr/>
      <dgm:t>
        <a:bodyPr/>
        <a:lstStyle/>
        <a:p>
          <a:endParaRPr lang="en-US"/>
        </a:p>
      </dgm:t>
    </dgm:pt>
    <dgm:pt modelId="{ADF9B179-7E80-4EEE-9686-6062560E2847}" type="sibTrans" cxnId="{39B75777-8FCF-4587-BD63-D5FBBADFC856}">
      <dgm:prSet/>
      <dgm:spPr/>
      <dgm:t>
        <a:bodyPr/>
        <a:lstStyle/>
        <a:p>
          <a:endParaRPr lang="en-US"/>
        </a:p>
      </dgm:t>
    </dgm:pt>
    <dgm:pt modelId="{49437440-4956-4897-B261-5916A4F3A98F}">
      <dgm:prSet/>
      <dgm:spPr/>
      <dgm:t>
        <a:bodyPr/>
        <a:lstStyle/>
        <a:p>
          <a:r>
            <a:rPr lang="nl-NL" baseline="0"/>
            <a:t>Aandacht	(beperkt risico)</a:t>
          </a:r>
          <a:endParaRPr lang="en-US"/>
        </a:p>
      </dgm:t>
    </dgm:pt>
    <dgm:pt modelId="{AD9E6058-2B3E-497B-AC82-04065EB68A52}" type="parTrans" cxnId="{B648D76F-22F3-4439-A119-3B4773E27D2F}">
      <dgm:prSet/>
      <dgm:spPr/>
      <dgm:t>
        <a:bodyPr/>
        <a:lstStyle/>
        <a:p>
          <a:endParaRPr lang="en-US"/>
        </a:p>
      </dgm:t>
    </dgm:pt>
    <dgm:pt modelId="{444316F8-D9B6-4A6D-9C55-B0AA419B7788}" type="sibTrans" cxnId="{B648D76F-22F3-4439-A119-3B4773E27D2F}">
      <dgm:prSet/>
      <dgm:spPr/>
      <dgm:t>
        <a:bodyPr/>
        <a:lstStyle/>
        <a:p>
          <a:endParaRPr lang="en-US"/>
        </a:p>
      </dgm:t>
    </dgm:pt>
    <dgm:pt modelId="{A05DD7FE-AA52-4622-85B9-25590E41CF73}">
      <dgm:prSet/>
      <dgm:spPr/>
      <dgm:t>
        <a:bodyPr/>
        <a:lstStyle/>
        <a:p>
          <a:r>
            <a:rPr lang="nl-NL" baseline="0"/>
            <a:t>Risico		(hoog risico)</a:t>
          </a:r>
          <a:endParaRPr lang="en-US"/>
        </a:p>
      </dgm:t>
    </dgm:pt>
    <dgm:pt modelId="{220B7972-D50C-4C72-B550-B4AFEDDCD8D8}" type="parTrans" cxnId="{94464F15-96FF-47A4-A125-4789A36A4D54}">
      <dgm:prSet/>
      <dgm:spPr/>
      <dgm:t>
        <a:bodyPr/>
        <a:lstStyle/>
        <a:p>
          <a:endParaRPr lang="en-US"/>
        </a:p>
      </dgm:t>
    </dgm:pt>
    <dgm:pt modelId="{6FBE7826-C939-4647-AD12-709EA545FA0D}" type="sibTrans" cxnId="{94464F15-96FF-47A4-A125-4789A36A4D54}">
      <dgm:prSet/>
      <dgm:spPr/>
      <dgm:t>
        <a:bodyPr/>
        <a:lstStyle/>
        <a:p>
          <a:endParaRPr lang="en-US"/>
        </a:p>
      </dgm:t>
    </dgm:pt>
    <dgm:pt modelId="{746BD846-59D2-4833-AE34-E8E2D0A2AC52}" type="pres">
      <dgm:prSet presAssocID="{3063A0E6-1D4A-4965-9038-B55D63EABD48}" presName="root" presStyleCnt="0">
        <dgm:presLayoutVars>
          <dgm:dir/>
          <dgm:resizeHandles val="exact"/>
        </dgm:presLayoutVars>
      </dgm:prSet>
      <dgm:spPr/>
    </dgm:pt>
    <dgm:pt modelId="{22E78ABA-CE90-4440-88C2-9D8C56C26179}" type="pres">
      <dgm:prSet presAssocID="{0CDC0E07-826C-41CB-A89E-81DAC39505EA}" presName="compNode" presStyleCnt="0"/>
      <dgm:spPr/>
    </dgm:pt>
    <dgm:pt modelId="{B8B16FF0-55B7-4E43-B37B-D06F93112311}" type="pres">
      <dgm:prSet presAssocID="{0CDC0E07-826C-41CB-A89E-81DAC39505EA}" presName="bgRect" presStyleLbl="bgShp" presStyleIdx="0" presStyleCnt="3"/>
      <dgm:spPr/>
    </dgm:pt>
    <dgm:pt modelId="{C8E7E57F-76D6-4519-856C-E02373B52468}" type="pres">
      <dgm:prSet presAssocID="{0CDC0E07-826C-41CB-A89E-81DAC39505E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io-Hazard"/>
        </a:ext>
      </dgm:extLst>
    </dgm:pt>
    <dgm:pt modelId="{4E347006-9449-430B-BBDE-72C37E58C0AF}" type="pres">
      <dgm:prSet presAssocID="{0CDC0E07-826C-41CB-A89E-81DAC39505EA}" presName="spaceRect" presStyleCnt="0"/>
      <dgm:spPr/>
    </dgm:pt>
    <dgm:pt modelId="{CCD0A31F-A0F3-4D9D-B58E-31E28F09005A}" type="pres">
      <dgm:prSet presAssocID="{0CDC0E07-826C-41CB-A89E-81DAC39505EA}" presName="parTx" presStyleLbl="revTx" presStyleIdx="0" presStyleCnt="3">
        <dgm:presLayoutVars>
          <dgm:chMax val="0"/>
          <dgm:chPref val="0"/>
        </dgm:presLayoutVars>
      </dgm:prSet>
      <dgm:spPr/>
    </dgm:pt>
    <dgm:pt modelId="{B4A550B0-DE92-4A2E-BE93-307E8FD4010F}" type="pres">
      <dgm:prSet presAssocID="{ADF9B179-7E80-4EEE-9686-6062560E2847}" presName="sibTrans" presStyleCnt="0"/>
      <dgm:spPr/>
    </dgm:pt>
    <dgm:pt modelId="{852E1E2B-C3B0-4E27-8421-73FEB2D3A0A5}" type="pres">
      <dgm:prSet presAssocID="{49437440-4956-4897-B261-5916A4F3A98F}" presName="compNode" presStyleCnt="0"/>
      <dgm:spPr/>
    </dgm:pt>
    <dgm:pt modelId="{2A23EBC6-0949-4244-A368-0FE7F48739F7}" type="pres">
      <dgm:prSet presAssocID="{49437440-4956-4897-B261-5916A4F3A98F}" presName="bgRect" presStyleLbl="bgShp" presStyleIdx="1" presStyleCnt="3"/>
      <dgm:spPr/>
    </dgm:pt>
    <dgm:pt modelId="{05E776FC-761B-48C7-8EBC-9AC2C5023CD5}" type="pres">
      <dgm:prSet presAssocID="{49437440-4956-4897-B261-5916A4F3A98F}"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Waarschuwing"/>
        </a:ext>
      </dgm:extLst>
    </dgm:pt>
    <dgm:pt modelId="{C2975273-9454-4D84-8E65-C0144D82BBC7}" type="pres">
      <dgm:prSet presAssocID="{49437440-4956-4897-B261-5916A4F3A98F}" presName="spaceRect" presStyleCnt="0"/>
      <dgm:spPr/>
    </dgm:pt>
    <dgm:pt modelId="{B3C02AC3-6BEA-4391-8254-F74783BD863F}" type="pres">
      <dgm:prSet presAssocID="{49437440-4956-4897-B261-5916A4F3A98F}" presName="parTx" presStyleLbl="revTx" presStyleIdx="1" presStyleCnt="3">
        <dgm:presLayoutVars>
          <dgm:chMax val="0"/>
          <dgm:chPref val="0"/>
        </dgm:presLayoutVars>
      </dgm:prSet>
      <dgm:spPr/>
    </dgm:pt>
    <dgm:pt modelId="{C163E210-809A-4781-A5FD-7406EBB2403C}" type="pres">
      <dgm:prSet presAssocID="{444316F8-D9B6-4A6D-9C55-B0AA419B7788}" presName="sibTrans" presStyleCnt="0"/>
      <dgm:spPr/>
    </dgm:pt>
    <dgm:pt modelId="{5A984D0B-5E5D-403A-A426-ABB09BD0EF7A}" type="pres">
      <dgm:prSet presAssocID="{A05DD7FE-AA52-4622-85B9-25590E41CF73}" presName="compNode" presStyleCnt="0"/>
      <dgm:spPr/>
    </dgm:pt>
    <dgm:pt modelId="{49626F8B-D0B5-4048-95AE-26BD1BB34F4A}" type="pres">
      <dgm:prSet presAssocID="{A05DD7FE-AA52-4622-85B9-25590E41CF73}" presName="bgRect" presStyleLbl="bgShp" presStyleIdx="2" presStyleCnt="3"/>
      <dgm:spPr/>
    </dgm:pt>
    <dgm:pt modelId="{B2CA4A3B-30BC-44E9-9453-D1E4831AC7F1}" type="pres">
      <dgm:prSet presAssocID="{A05DD7FE-AA52-4622-85B9-25590E41CF73}"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Radioactief"/>
        </a:ext>
      </dgm:extLst>
    </dgm:pt>
    <dgm:pt modelId="{8FE50A4D-F793-4AF6-8CA1-B0A220C6DEA4}" type="pres">
      <dgm:prSet presAssocID="{A05DD7FE-AA52-4622-85B9-25590E41CF73}" presName="spaceRect" presStyleCnt="0"/>
      <dgm:spPr/>
    </dgm:pt>
    <dgm:pt modelId="{303CCFB5-E389-4A95-AC79-6844BE3A99EA}" type="pres">
      <dgm:prSet presAssocID="{A05DD7FE-AA52-4622-85B9-25590E41CF73}" presName="parTx" presStyleLbl="revTx" presStyleIdx="2" presStyleCnt="3">
        <dgm:presLayoutVars>
          <dgm:chMax val="0"/>
          <dgm:chPref val="0"/>
        </dgm:presLayoutVars>
      </dgm:prSet>
      <dgm:spPr/>
    </dgm:pt>
  </dgm:ptLst>
  <dgm:cxnLst>
    <dgm:cxn modelId="{94464F15-96FF-47A4-A125-4789A36A4D54}" srcId="{3063A0E6-1D4A-4965-9038-B55D63EABD48}" destId="{A05DD7FE-AA52-4622-85B9-25590E41CF73}" srcOrd="2" destOrd="0" parTransId="{220B7972-D50C-4C72-B550-B4AFEDDCD8D8}" sibTransId="{6FBE7826-C939-4647-AD12-709EA545FA0D}"/>
    <dgm:cxn modelId="{F87F0719-9D6C-4CE9-B371-77484CDE03C2}" type="presOf" srcId="{3063A0E6-1D4A-4965-9038-B55D63EABD48}" destId="{746BD846-59D2-4833-AE34-E8E2D0A2AC52}" srcOrd="0" destOrd="0" presId="urn:microsoft.com/office/officeart/2018/2/layout/IconVerticalSolidList"/>
    <dgm:cxn modelId="{B648D76F-22F3-4439-A119-3B4773E27D2F}" srcId="{3063A0E6-1D4A-4965-9038-B55D63EABD48}" destId="{49437440-4956-4897-B261-5916A4F3A98F}" srcOrd="1" destOrd="0" parTransId="{AD9E6058-2B3E-497B-AC82-04065EB68A52}" sibTransId="{444316F8-D9B6-4A6D-9C55-B0AA419B7788}"/>
    <dgm:cxn modelId="{39B75777-8FCF-4587-BD63-D5FBBADFC856}" srcId="{3063A0E6-1D4A-4965-9038-B55D63EABD48}" destId="{0CDC0E07-826C-41CB-A89E-81DAC39505EA}" srcOrd="0" destOrd="0" parTransId="{9A407C2A-4C42-474C-BE45-637554639C71}" sibTransId="{ADF9B179-7E80-4EEE-9686-6062560E2847}"/>
    <dgm:cxn modelId="{C6F6D691-DA0C-4399-BE44-B807CF976854}" type="presOf" srcId="{49437440-4956-4897-B261-5916A4F3A98F}" destId="{B3C02AC3-6BEA-4391-8254-F74783BD863F}" srcOrd="0" destOrd="0" presId="urn:microsoft.com/office/officeart/2018/2/layout/IconVerticalSolidList"/>
    <dgm:cxn modelId="{0F0B849E-F8CC-44B9-A8CE-5BC94B7E0533}" type="presOf" srcId="{A05DD7FE-AA52-4622-85B9-25590E41CF73}" destId="{303CCFB5-E389-4A95-AC79-6844BE3A99EA}" srcOrd="0" destOrd="0" presId="urn:microsoft.com/office/officeart/2018/2/layout/IconVerticalSolidList"/>
    <dgm:cxn modelId="{3B54C3DD-D7F4-47DA-9F64-AD13A5B83660}" type="presOf" srcId="{0CDC0E07-826C-41CB-A89E-81DAC39505EA}" destId="{CCD0A31F-A0F3-4D9D-B58E-31E28F09005A}" srcOrd="0" destOrd="0" presId="urn:microsoft.com/office/officeart/2018/2/layout/IconVerticalSolidList"/>
    <dgm:cxn modelId="{08BC9F5A-70ED-469D-A202-014347884A3F}" type="presParOf" srcId="{746BD846-59D2-4833-AE34-E8E2D0A2AC52}" destId="{22E78ABA-CE90-4440-88C2-9D8C56C26179}" srcOrd="0" destOrd="0" presId="urn:microsoft.com/office/officeart/2018/2/layout/IconVerticalSolidList"/>
    <dgm:cxn modelId="{68B531DA-89A6-4AE7-9181-690A8407EBF9}" type="presParOf" srcId="{22E78ABA-CE90-4440-88C2-9D8C56C26179}" destId="{B8B16FF0-55B7-4E43-B37B-D06F93112311}" srcOrd="0" destOrd="0" presId="urn:microsoft.com/office/officeart/2018/2/layout/IconVerticalSolidList"/>
    <dgm:cxn modelId="{FA836527-1E06-40C3-AA60-9CA0E6BC0C52}" type="presParOf" srcId="{22E78ABA-CE90-4440-88C2-9D8C56C26179}" destId="{C8E7E57F-76D6-4519-856C-E02373B52468}" srcOrd="1" destOrd="0" presId="urn:microsoft.com/office/officeart/2018/2/layout/IconVerticalSolidList"/>
    <dgm:cxn modelId="{C8F58D78-4416-4ABC-A99F-C00527E2B5DF}" type="presParOf" srcId="{22E78ABA-CE90-4440-88C2-9D8C56C26179}" destId="{4E347006-9449-430B-BBDE-72C37E58C0AF}" srcOrd="2" destOrd="0" presId="urn:microsoft.com/office/officeart/2018/2/layout/IconVerticalSolidList"/>
    <dgm:cxn modelId="{2B5D0C76-C9FB-472B-9D85-50D22AC07648}" type="presParOf" srcId="{22E78ABA-CE90-4440-88C2-9D8C56C26179}" destId="{CCD0A31F-A0F3-4D9D-B58E-31E28F09005A}" srcOrd="3" destOrd="0" presId="urn:microsoft.com/office/officeart/2018/2/layout/IconVerticalSolidList"/>
    <dgm:cxn modelId="{553558E6-49BA-4B66-B429-E4093950FC23}" type="presParOf" srcId="{746BD846-59D2-4833-AE34-E8E2D0A2AC52}" destId="{B4A550B0-DE92-4A2E-BE93-307E8FD4010F}" srcOrd="1" destOrd="0" presId="urn:microsoft.com/office/officeart/2018/2/layout/IconVerticalSolidList"/>
    <dgm:cxn modelId="{29C57192-5847-4E11-BB3F-9911FB01977C}" type="presParOf" srcId="{746BD846-59D2-4833-AE34-E8E2D0A2AC52}" destId="{852E1E2B-C3B0-4E27-8421-73FEB2D3A0A5}" srcOrd="2" destOrd="0" presId="urn:microsoft.com/office/officeart/2018/2/layout/IconVerticalSolidList"/>
    <dgm:cxn modelId="{C669D467-8E18-4922-8716-1988DB9F52C2}" type="presParOf" srcId="{852E1E2B-C3B0-4E27-8421-73FEB2D3A0A5}" destId="{2A23EBC6-0949-4244-A368-0FE7F48739F7}" srcOrd="0" destOrd="0" presId="urn:microsoft.com/office/officeart/2018/2/layout/IconVerticalSolidList"/>
    <dgm:cxn modelId="{B647249F-EF1A-4A23-B84C-A50B168C2A1E}" type="presParOf" srcId="{852E1E2B-C3B0-4E27-8421-73FEB2D3A0A5}" destId="{05E776FC-761B-48C7-8EBC-9AC2C5023CD5}" srcOrd="1" destOrd="0" presId="urn:microsoft.com/office/officeart/2018/2/layout/IconVerticalSolidList"/>
    <dgm:cxn modelId="{0FD0B0A7-F361-44D3-9EDF-D94A17CEB039}" type="presParOf" srcId="{852E1E2B-C3B0-4E27-8421-73FEB2D3A0A5}" destId="{C2975273-9454-4D84-8E65-C0144D82BBC7}" srcOrd="2" destOrd="0" presId="urn:microsoft.com/office/officeart/2018/2/layout/IconVerticalSolidList"/>
    <dgm:cxn modelId="{2FE43E7C-2DE1-47D9-96FE-A62B54021116}" type="presParOf" srcId="{852E1E2B-C3B0-4E27-8421-73FEB2D3A0A5}" destId="{B3C02AC3-6BEA-4391-8254-F74783BD863F}" srcOrd="3" destOrd="0" presId="urn:microsoft.com/office/officeart/2018/2/layout/IconVerticalSolidList"/>
    <dgm:cxn modelId="{11F501AA-04CB-478F-BAC6-CA0287475851}" type="presParOf" srcId="{746BD846-59D2-4833-AE34-E8E2D0A2AC52}" destId="{C163E210-809A-4781-A5FD-7406EBB2403C}" srcOrd="3" destOrd="0" presId="urn:microsoft.com/office/officeart/2018/2/layout/IconVerticalSolidList"/>
    <dgm:cxn modelId="{49F2B2F3-CBE0-4CE1-A655-7AC2D9A3AD04}" type="presParOf" srcId="{746BD846-59D2-4833-AE34-E8E2D0A2AC52}" destId="{5A984D0B-5E5D-403A-A426-ABB09BD0EF7A}" srcOrd="4" destOrd="0" presId="urn:microsoft.com/office/officeart/2018/2/layout/IconVerticalSolidList"/>
    <dgm:cxn modelId="{B930CEE2-2082-4D5D-B7B3-01F900B48810}" type="presParOf" srcId="{5A984D0B-5E5D-403A-A426-ABB09BD0EF7A}" destId="{49626F8B-D0B5-4048-95AE-26BD1BB34F4A}" srcOrd="0" destOrd="0" presId="urn:microsoft.com/office/officeart/2018/2/layout/IconVerticalSolidList"/>
    <dgm:cxn modelId="{A9BEDCE6-4B91-4B1D-8286-FB8DAF496B69}" type="presParOf" srcId="{5A984D0B-5E5D-403A-A426-ABB09BD0EF7A}" destId="{B2CA4A3B-30BC-44E9-9453-D1E4831AC7F1}" srcOrd="1" destOrd="0" presId="urn:microsoft.com/office/officeart/2018/2/layout/IconVerticalSolidList"/>
    <dgm:cxn modelId="{7BA574B5-8D54-4ECE-9577-C7CF4FE249DD}" type="presParOf" srcId="{5A984D0B-5E5D-403A-A426-ABB09BD0EF7A}" destId="{8FE50A4D-F793-4AF6-8CA1-B0A220C6DEA4}" srcOrd="2" destOrd="0" presId="urn:microsoft.com/office/officeart/2018/2/layout/IconVerticalSolidList"/>
    <dgm:cxn modelId="{07FAFC9C-72BA-40E6-9B42-010EAE49A01D}" type="presParOf" srcId="{5A984D0B-5E5D-403A-A426-ABB09BD0EF7A}" destId="{303CCFB5-E389-4A95-AC79-6844BE3A99E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B16FF0-55B7-4E43-B37B-D06F93112311}">
      <dsp:nvSpPr>
        <dsp:cNvPr id="0" name=""/>
        <dsp:cNvSpPr/>
      </dsp:nvSpPr>
      <dsp:spPr>
        <a:xfrm>
          <a:off x="0" y="680"/>
          <a:ext cx="6778838" cy="159134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8E7E57F-76D6-4519-856C-E02373B52468}">
      <dsp:nvSpPr>
        <dsp:cNvPr id="0" name=""/>
        <dsp:cNvSpPr/>
      </dsp:nvSpPr>
      <dsp:spPr>
        <a:xfrm>
          <a:off x="481381" y="358732"/>
          <a:ext cx="875239" cy="87523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CD0A31F-A0F3-4D9D-B58E-31E28F09005A}">
      <dsp:nvSpPr>
        <dsp:cNvPr id="0" name=""/>
        <dsp:cNvSpPr/>
      </dsp:nvSpPr>
      <dsp:spPr>
        <a:xfrm>
          <a:off x="1838002" y="680"/>
          <a:ext cx="4940835" cy="15913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417" tIns="168417" rIns="168417" bIns="168417" numCol="1" spcCol="1270" anchor="ctr" anchorCtr="0">
          <a:noAutofit/>
        </a:bodyPr>
        <a:lstStyle/>
        <a:p>
          <a:pPr marL="0" lvl="0" indent="0" algn="l" defTabSz="1111250">
            <a:lnSpc>
              <a:spcPct val="90000"/>
            </a:lnSpc>
            <a:spcBef>
              <a:spcPct val="0"/>
            </a:spcBef>
            <a:spcAft>
              <a:spcPct val="35000"/>
            </a:spcAft>
            <a:buNone/>
          </a:pPr>
          <a:r>
            <a:rPr lang="nl-NL" sz="2500" kern="1200" baseline="0" dirty="0"/>
            <a:t>Regulier 	(laag risico)</a:t>
          </a:r>
          <a:endParaRPr lang="en-US" sz="2500" kern="1200" dirty="0"/>
        </a:p>
      </dsp:txBody>
      <dsp:txXfrm>
        <a:off x="1838002" y="680"/>
        <a:ext cx="4940835" cy="1591344"/>
      </dsp:txXfrm>
    </dsp:sp>
    <dsp:sp modelId="{2A23EBC6-0949-4244-A368-0FE7F48739F7}">
      <dsp:nvSpPr>
        <dsp:cNvPr id="0" name=""/>
        <dsp:cNvSpPr/>
      </dsp:nvSpPr>
      <dsp:spPr>
        <a:xfrm>
          <a:off x="0" y="1989860"/>
          <a:ext cx="6778838" cy="159134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5E776FC-761B-48C7-8EBC-9AC2C5023CD5}">
      <dsp:nvSpPr>
        <dsp:cNvPr id="0" name=""/>
        <dsp:cNvSpPr/>
      </dsp:nvSpPr>
      <dsp:spPr>
        <a:xfrm>
          <a:off x="481381" y="2347913"/>
          <a:ext cx="875239" cy="87523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3C02AC3-6BEA-4391-8254-F74783BD863F}">
      <dsp:nvSpPr>
        <dsp:cNvPr id="0" name=""/>
        <dsp:cNvSpPr/>
      </dsp:nvSpPr>
      <dsp:spPr>
        <a:xfrm>
          <a:off x="1838002" y="1989860"/>
          <a:ext cx="4940835" cy="15913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417" tIns="168417" rIns="168417" bIns="168417" numCol="1" spcCol="1270" anchor="ctr" anchorCtr="0">
          <a:noAutofit/>
        </a:bodyPr>
        <a:lstStyle/>
        <a:p>
          <a:pPr marL="0" lvl="0" indent="0" algn="l" defTabSz="1111250">
            <a:lnSpc>
              <a:spcPct val="90000"/>
            </a:lnSpc>
            <a:spcBef>
              <a:spcPct val="0"/>
            </a:spcBef>
            <a:spcAft>
              <a:spcPct val="35000"/>
            </a:spcAft>
            <a:buNone/>
          </a:pPr>
          <a:r>
            <a:rPr lang="nl-NL" sz="2500" kern="1200" baseline="0"/>
            <a:t>Aandacht	(beperkt risico)</a:t>
          </a:r>
          <a:endParaRPr lang="en-US" sz="2500" kern="1200"/>
        </a:p>
      </dsp:txBody>
      <dsp:txXfrm>
        <a:off x="1838002" y="1989860"/>
        <a:ext cx="4940835" cy="1591344"/>
      </dsp:txXfrm>
    </dsp:sp>
    <dsp:sp modelId="{49626F8B-D0B5-4048-95AE-26BD1BB34F4A}">
      <dsp:nvSpPr>
        <dsp:cNvPr id="0" name=""/>
        <dsp:cNvSpPr/>
      </dsp:nvSpPr>
      <dsp:spPr>
        <a:xfrm>
          <a:off x="0" y="3979041"/>
          <a:ext cx="6778838" cy="159134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2CA4A3B-30BC-44E9-9453-D1E4831AC7F1}">
      <dsp:nvSpPr>
        <dsp:cNvPr id="0" name=""/>
        <dsp:cNvSpPr/>
      </dsp:nvSpPr>
      <dsp:spPr>
        <a:xfrm>
          <a:off x="481381" y="4337093"/>
          <a:ext cx="875239" cy="87523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03CCFB5-E389-4A95-AC79-6844BE3A99EA}">
      <dsp:nvSpPr>
        <dsp:cNvPr id="0" name=""/>
        <dsp:cNvSpPr/>
      </dsp:nvSpPr>
      <dsp:spPr>
        <a:xfrm>
          <a:off x="1838002" y="3979041"/>
          <a:ext cx="4940835" cy="15913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417" tIns="168417" rIns="168417" bIns="168417" numCol="1" spcCol="1270" anchor="ctr" anchorCtr="0">
          <a:noAutofit/>
        </a:bodyPr>
        <a:lstStyle/>
        <a:p>
          <a:pPr marL="0" lvl="0" indent="0" algn="l" defTabSz="1111250">
            <a:lnSpc>
              <a:spcPct val="90000"/>
            </a:lnSpc>
            <a:spcBef>
              <a:spcPct val="0"/>
            </a:spcBef>
            <a:spcAft>
              <a:spcPct val="35000"/>
            </a:spcAft>
            <a:buNone/>
          </a:pPr>
          <a:r>
            <a:rPr lang="nl-NL" sz="2500" kern="1200" baseline="0"/>
            <a:t>Risico		(hoog risico)</a:t>
          </a:r>
          <a:endParaRPr lang="en-US" sz="2500" kern="1200"/>
        </a:p>
      </dsp:txBody>
      <dsp:txXfrm>
        <a:off x="1838002" y="3979041"/>
        <a:ext cx="4940835" cy="159134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A1C012-8297-4361-ACE8-A2509FB18911}"/>
              </a:ext>
            </a:extLst>
          </p:cNvPr>
          <p:cNvSpPr/>
          <p:nvPr/>
        </p:nvSpPr>
        <p:spPr>
          <a:xfrm>
            <a:off x="0" y="4206240"/>
            <a:ext cx="12192000" cy="2651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EC2572-8518-46FF-8F60-FE2963DF4A6E}"/>
              </a:ext>
            </a:extLst>
          </p:cNvPr>
          <p:cNvSpPr>
            <a:spLocks noGrp="1"/>
          </p:cNvSpPr>
          <p:nvPr>
            <p:ph type="ctrTitle"/>
          </p:nvPr>
        </p:nvSpPr>
        <p:spPr>
          <a:xfrm>
            <a:off x="960120" y="640080"/>
            <a:ext cx="10268712" cy="3227832"/>
          </a:xfrm>
        </p:spPr>
        <p:txBody>
          <a:bodyPr anchor="b">
            <a:normAutofit/>
          </a:bodyPr>
          <a:lstStyle>
            <a:lvl1pPr algn="ctr">
              <a:defRPr sz="8800" baseline="0">
                <a:solidFill>
                  <a:schemeClr val="tx1"/>
                </a:solidFill>
              </a:defRPr>
            </a:lvl1pPr>
          </a:lstStyle>
          <a:p>
            <a:r>
              <a:rPr lang="en-US" dirty="0"/>
              <a:t>Click to edit Master title style</a:t>
            </a:r>
          </a:p>
        </p:txBody>
      </p:sp>
      <p:sp>
        <p:nvSpPr>
          <p:cNvPr id="3" name="Subtitle 2">
            <a:extLst>
              <a:ext uri="{FF2B5EF4-FFF2-40B4-BE49-F238E27FC236}">
                <a16:creationId xmlns:a16="http://schemas.microsoft.com/office/drawing/2014/main" id="{A7A0C76A-7715-48A4-8CF5-14BBF61962A1}"/>
              </a:ext>
            </a:extLst>
          </p:cNvPr>
          <p:cNvSpPr>
            <a:spLocks noGrp="1"/>
          </p:cNvSpPr>
          <p:nvPr>
            <p:ph type="subTitle" idx="1"/>
          </p:nvPr>
        </p:nvSpPr>
        <p:spPr>
          <a:xfrm>
            <a:off x="960120" y="4526280"/>
            <a:ext cx="10268712" cy="1508760"/>
          </a:xfrm>
        </p:spPr>
        <p:txBody>
          <a:bodyPr>
            <a:normAutofit/>
          </a:bodyPr>
          <a:lstStyle>
            <a:lvl1pPr marL="0" indent="0" algn="ctr">
              <a:buNone/>
              <a:defRPr sz="3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1" name="Date Placeholder 10">
            <a:extLst>
              <a:ext uri="{FF2B5EF4-FFF2-40B4-BE49-F238E27FC236}">
                <a16:creationId xmlns:a16="http://schemas.microsoft.com/office/drawing/2014/main" id="{52D4EF84-F7DF-49C5-9285-301284ADB99A}"/>
              </a:ext>
            </a:extLst>
          </p:cNvPr>
          <p:cNvSpPr>
            <a:spLocks noGrp="1"/>
          </p:cNvSpPr>
          <p:nvPr>
            <p:ph type="dt" sz="half" idx="10"/>
          </p:nvPr>
        </p:nvSpPr>
        <p:spPr/>
        <p:txBody>
          <a:bodyPr/>
          <a:lstStyle>
            <a:lvl1pPr>
              <a:defRPr>
                <a:solidFill>
                  <a:schemeClr val="bg1"/>
                </a:solidFill>
              </a:defRPr>
            </a:lvl1pPr>
          </a:lstStyle>
          <a:p>
            <a:pPr algn="r"/>
            <a:fld id="{A37D6D71-8B28-4ED6-B932-04B197003D23}" type="datetimeFigureOut">
              <a:rPr lang="en-US" smtClean="0"/>
              <a:pPr algn="r"/>
              <a:t>3/12/2021</a:t>
            </a:fld>
            <a:endParaRPr lang="en-US" dirty="0"/>
          </a:p>
        </p:txBody>
      </p:sp>
      <p:sp>
        <p:nvSpPr>
          <p:cNvPr id="12" name="Footer Placeholder 11">
            <a:extLst>
              <a:ext uri="{FF2B5EF4-FFF2-40B4-BE49-F238E27FC236}">
                <a16:creationId xmlns:a16="http://schemas.microsoft.com/office/drawing/2014/main" id="{81266E04-79AF-49EF-86BC-DB29D304BBEC}"/>
              </a:ext>
            </a:extLst>
          </p:cNvPr>
          <p:cNvSpPr>
            <a:spLocks noGrp="1"/>
          </p:cNvSpPr>
          <p:nvPr>
            <p:ph type="ftr" sz="quarter" idx="11"/>
          </p:nvPr>
        </p:nvSpPr>
        <p:spPr/>
        <p:txBody>
          <a:bodyPr/>
          <a:lstStyle>
            <a:lvl1pPr>
              <a:defRPr>
                <a:solidFill>
                  <a:schemeClr val="bg1"/>
                </a:solidFill>
              </a:defRPr>
            </a:lvl1pPr>
          </a:lstStyle>
          <a:p>
            <a:endParaRPr lang="en-US" dirty="0">
              <a:solidFill>
                <a:schemeClr val="bg1"/>
              </a:solidFill>
            </a:endParaRPr>
          </a:p>
        </p:txBody>
      </p:sp>
      <p:sp>
        <p:nvSpPr>
          <p:cNvPr id="13" name="Slide Number Placeholder 12">
            <a:extLst>
              <a:ext uri="{FF2B5EF4-FFF2-40B4-BE49-F238E27FC236}">
                <a16:creationId xmlns:a16="http://schemas.microsoft.com/office/drawing/2014/main" id="{90DF5B53-9A9A-46CE-A910-25ADA58753A8}"/>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358825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327B9-64C6-4AFE-8E67-F60CD17A80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92656D-F600-4D76-8A0F-BDBE78759B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6A13412-4939-4879-B91F-BB5B029B6CEB}"/>
              </a:ext>
            </a:extLst>
          </p:cNvPr>
          <p:cNvSpPr>
            <a:spLocks noGrp="1"/>
          </p:cNvSpPr>
          <p:nvPr>
            <p:ph type="dt" sz="half" idx="10"/>
          </p:nvPr>
        </p:nvSpPr>
        <p:spPr/>
        <p:txBody>
          <a:bodyPr/>
          <a:lstStyle/>
          <a:p>
            <a:pPr algn="r"/>
            <a:fld id="{A37D6D71-8B28-4ED6-B932-04B197003D23}" type="datetimeFigureOut">
              <a:rPr lang="en-US" smtClean="0"/>
              <a:pPr algn="r"/>
              <a:t>3/12/2021</a:t>
            </a:fld>
            <a:endParaRPr lang="en-US" dirty="0"/>
          </a:p>
        </p:txBody>
      </p:sp>
      <p:sp>
        <p:nvSpPr>
          <p:cNvPr id="8" name="Footer Placeholder 7">
            <a:extLst>
              <a:ext uri="{FF2B5EF4-FFF2-40B4-BE49-F238E27FC236}">
                <a16:creationId xmlns:a16="http://schemas.microsoft.com/office/drawing/2014/main" id="{95237DB9-DE7D-4687-82D7-612600F06C3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6C819356-0444-4C23-82D3-E2FDE28D3DCB}"/>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3853894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EB51B7C-D548-4AB7-90A4-C196105E6D56}"/>
              </a:ext>
            </a:extLst>
          </p:cNvPr>
          <p:cNvSpPr/>
          <p:nvPr/>
        </p:nvSpPr>
        <p:spPr>
          <a:xfrm>
            <a:off x="7108274" y="0"/>
            <a:ext cx="508372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32DC521B-8B54-4843-9FF4-B2C30FA0043F}"/>
              </a:ext>
            </a:extLst>
          </p:cNvPr>
          <p:cNvSpPr>
            <a:spLocks noGrp="1"/>
          </p:cNvSpPr>
          <p:nvPr>
            <p:ph type="title" orient="vert"/>
          </p:nvPr>
        </p:nvSpPr>
        <p:spPr>
          <a:xfrm>
            <a:off x="7751740" y="643467"/>
            <a:ext cx="3477092" cy="5533495"/>
          </a:xfrm>
        </p:spPr>
        <p:txBody>
          <a:bodyPr vert="eaVert" tIns="91440" bIns="91440"/>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410E3F10-9E27-41E6-A965-4243E37BE3D5}"/>
              </a:ext>
            </a:extLst>
          </p:cNvPr>
          <p:cNvSpPr>
            <a:spLocks noGrp="1"/>
          </p:cNvSpPr>
          <p:nvPr>
            <p:ph type="body" orient="vert" idx="1"/>
          </p:nvPr>
        </p:nvSpPr>
        <p:spPr>
          <a:xfrm>
            <a:off x="960120" y="643467"/>
            <a:ext cx="5504687" cy="5533496"/>
          </a:xfrm>
        </p:spPr>
        <p:txBody>
          <a:bodyPr vert="eaVert" tIns="91440"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6341D62D-51A0-4AD7-8027-BF548FB6AAF3}"/>
              </a:ext>
            </a:extLst>
          </p:cNvPr>
          <p:cNvSpPr>
            <a:spLocks noGrp="1"/>
          </p:cNvSpPr>
          <p:nvPr>
            <p:ph type="dt" sz="half" idx="10"/>
          </p:nvPr>
        </p:nvSpPr>
        <p:spPr>
          <a:xfrm>
            <a:off x="7617898" y="6356350"/>
            <a:ext cx="2522798" cy="365125"/>
          </a:xfrm>
        </p:spPr>
        <p:txBody>
          <a:bodyPr/>
          <a:lstStyle>
            <a:lvl1pPr>
              <a:defRPr>
                <a:solidFill>
                  <a:schemeClr val="bg1"/>
                </a:solidFill>
              </a:defRPr>
            </a:lvl1pPr>
          </a:lstStyle>
          <a:p>
            <a:pPr algn="r"/>
            <a:fld id="{A37D6D71-8B28-4ED6-B932-04B197003D23}" type="datetimeFigureOut">
              <a:rPr lang="en-US" smtClean="0"/>
              <a:pPr algn="r"/>
              <a:t>3/12/2021</a:t>
            </a:fld>
            <a:endParaRPr lang="en-US" dirty="0"/>
          </a:p>
        </p:txBody>
      </p:sp>
      <p:sp>
        <p:nvSpPr>
          <p:cNvPr id="8" name="Footer Placeholder 7">
            <a:extLst>
              <a:ext uri="{FF2B5EF4-FFF2-40B4-BE49-F238E27FC236}">
                <a16:creationId xmlns:a16="http://schemas.microsoft.com/office/drawing/2014/main" id="{A5857492-A701-44A1-B1D5-7B2C8CD06582}"/>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EED2E8AE-F1AA-4D19-A434-102501D3B460}"/>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1824147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80910-921F-4143-AB01-0F0AFC2908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0182FC-5A0B-4C24-A6ED-990ED5BA90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6172F4-3DB0-4AE3-8926-081B78034C68}"/>
              </a:ext>
            </a:extLst>
          </p:cNvPr>
          <p:cNvSpPr>
            <a:spLocks noGrp="1"/>
          </p:cNvSpPr>
          <p:nvPr>
            <p:ph type="dt" sz="half" idx="10"/>
          </p:nvPr>
        </p:nvSpPr>
        <p:spPr/>
        <p:txBody>
          <a:bodyPr/>
          <a:lstStyle/>
          <a:p>
            <a:pPr algn="r"/>
            <a:fld id="{A37D6D71-8B28-4ED6-B932-04B197003D23}" type="datetimeFigureOut">
              <a:rPr lang="en-US" smtClean="0"/>
              <a:pPr algn="r"/>
              <a:t>3/12/2021</a:t>
            </a:fld>
            <a:endParaRPr lang="en-US" dirty="0"/>
          </a:p>
        </p:txBody>
      </p:sp>
      <p:sp>
        <p:nvSpPr>
          <p:cNvPr id="8" name="Footer Placeholder 7">
            <a:extLst>
              <a:ext uri="{FF2B5EF4-FFF2-40B4-BE49-F238E27FC236}">
                <a16:creationId xmlns:a16="http://schemas.microsoft.com/office/drawing/2014/main" id="{825F1358-C731-465B-BCB1-2CCBFD6ECF7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C8D59536-57D3-4C8A-A207-568465A32E45}"/>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3814502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81E0804-8E9E-4C6E-B18D-44FE715B239E}"/>
              </a:ext>
            </a:extLst>
          </p:cNvPr>
          <p:cNvSpPr/>
          <p:nvPr/>
        </p:nvSpPr>
        <p:spPr>
          <a:xfrm>
            <a:off x="0" y="0"/>
            <a:ext cx="12192000" cy="422497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278AA1-17A5-44BF-8791-EACDA31F5D86}"/>
              </a:ext>
            </a:extLst>
          </p:cNvPr>
          <p:cNvSpPr>
            <a:spLocks noGrp="1"/>
          </p:cNvSpPr>
          <p:nvPr>
            <p:ph type="title"/>
          </p:nvPr>
        </p:nvSpPr>
        <p:spPr>
          <a:xfrm>
            <a:off x="960120" y="768096"/>
            <a:ext cx="10268712" cy="3136392"/>
          </a:xfrm>
        </p:spPr>
        <p:txBody>
          <a:bodyPr anchor="b">
            <a:normAutofit/>
          </a:bodyPr>
          <a:lstStyle>
            <a:lvl1pPr>
              <a:defRPr sz="72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01203A5-DA79-4778-AB85-150365748494}"/>
              </a:ext>
            </a:extLst>
          </p:cNvPr>
          <p:cNvSpPr>
            <a:spLocks noGrp="1"/>
          </p:cNvSpPr>
          <p:nvPr>
            <p:ph type="body" idx="1"/>
          </p:nvPr>
        </p:nvSpPr>
        <p:spPr>
          <a:xfrm>
            <a:off x="960120" y="4544568"/>
            <a:ext cx="10268712" cy="1545336"/>
          </a:xfrm>
        </p:spPr>
        <p:txBody>
          <a:bodyPr>
            <a:normAutofit/>
          </a:bodyPr>
          <a:lstStyle>
            <a:lvl1pPr marL="0" indent="0">
              <a:buNone/>
              <a:defRPr sz="3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9" name="Date Placeholder 8">
            <a:extLst>
              <a:ext uri="{FF2B5EF4-FFF2-40B4-BE49-F238E27FC236}">
                <a16:creationId xmlns:a16="http://schemas.microsoft.com/office/drawing/2014/main" id="{CE3B1B5E-0912-44AE-BAED-70B980E53915}"/>
              </a:ext>
            </a:extLst>
          </p:cNvPr>
          <p:cNvSpPr>
            <a:spLocks noGrp="1"/>
          </p:cNvSpPr>
          <p:nvPr>
            <p:ph type="dt" sz="half" idx="10"/>
          </p:nvPr>
        </p:nvSpPr>
        <p:spPr/>
        <p:txBody>
          <a:bodyPr/>
          <a:lstStyle/>
          <a:p>
            <a:pPr algn="r"/>
            <a:fld id="{A37D6D71-8B28-4ED6-B932-04B197003D23}" type="datetimeFigureOut">
              <a:rPr lang="en-US" smtClean="0"/>
              <a:pPr algn="r"/>
              <a:t>3/12/2021</a:t>
            </a:fld>
            <a:endParaRPr lang="en-US" dirty="0"/>
          </a:p>
        </p:txBody>
      </p:sp>
      <p:sp>
        <p:nvSpPr>
          <p:cNvPr id="10" name="Footer Placeholder 9">
            <a:extLst>
              <a:ext uri="{FF2B5EF4-FFF2-40B4-BE49-F238E27FC236}">
                <a16:creationId xmlns:a16="http://schemas.microsoft.com/office/drawing/2014/main" id="{346C82F1-A7B2-4F03-A26B-59D79BF5BFD5}"/>
              </a:ext>
            </a:extLst>
          </p:cNvPr>
          <p:cNvSpPr>
            <a:spLocks noGrp="1"/>
          </p:cNvSpPr>
          <p:nvPr>
            <p:ph type="ftr" sz="quarter" idx="11"/>
          </p:nvPr>
        </p:nvSpPr>
        <p:spPr/>
        <p:txBody>
          <a:bodyPr/>
          <a:lstStyle/>
          <a:p>
            <a:endParaRPr lang="en-US" dirty="0">
              <a:solidFill>
                <a:schemeClr val="tx1"/>
              </a:solidFill>
            </a:endParaRPr>
          </a:p>
        </p:txBody>
      </p:sp>
      <p:sp>
        <p:nvSpPr>
          <p:cNvPr id="11" name="Slide Number Placeholder 10">
            <a:extLst>
              <a:ext uri="{FF2B5EF4-FFF2-40B4-BE49-F238E27FC236}">
                <a16:creationId xmlns:a16="http://schemas.microsoft.com/office/drawing/2014/main" id="{B1DC1ABC-47A9-477B-A29D-F6690EE6B532}"/>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3222717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5F398-F05F-4793-9FA5-5B817EB95A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17F1CD-2CD4-4BBB-AB36-73A20B1A8D69}"/>
              </a:ext>
            </a:extLst>
          </p:cNvPr>
          <p:cNvSpPr>
            <a:spLocks noGrp="1"/>
          </p:cNvSpPr>
          <p:nvPr>
            <p:ph sz="half" idx="1"/>
          </p:nvPr>
        </p:nvSpPr>
        <p:spPr>
          <a:xfrm>
            <a:off x="960120" y="2587752"/>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67BBE02-B884-4CCC-9CBD-13B792BBA2BE}"/>
              </a:ext>
            </a:extLst>
          </p:cNvPr>
          <p:cNvSpPr>
            <a:spLocks noGrp="1"/>
          </p:cNvSpPr>
          <p:nvPr>
            <p:ph sz="half" idx="2"/>
          </p:nvPr>
        </p:nvSpPr>
        <p:spPr>
          <a:xfrm>
            <a:off x="6412992" y="2583371"/>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Date Placeholder 11">
            <a:extLst>
              <a:ext uri="{FF2B5EF4-FFF2-40B4-BE49-F238E27FC236}">
                <a16:creationId xmlns:a16="http://schemas.microsoft.com/office/drawing/2014/main" id="{B7FBE509-AA68-4D63-A589-AD5DE7FFFECA}"/>
              </a:ext>
            </a:extLst>
          </p:cNvPr>
          <p:cNvSpPr>
            <a:spLocks noGrp="1"/>
          </p:cNvSpPr>
          <p:nvPr>
            <p:ph type="dt" sz="half" idx="10"/>
          </p:nvPr>
        </p:nvSpPr>
        <p:spPr/>
        <p:txBody>
          <a:bodyPr/>
          <a:lstStyle/>
          <a:p>
            <a:pPr algn="r"/>
            <a:fld id="{A37D6D71-8B28-4ED6-B932-04B197003D23}" type="datetimeFigureOut">
              <a:rPr lang="en-US" smtClean="0"/>
              <a:pPr algn="r"/>
              <a:t>3/12/2021</a:t>
            </a:fld>
            <a:endParaRPr lang="en-US" dirty="0"/>
          </a:p>
        </p:txBody>
      </p:sp>
      <p:sp>
        <p:nvSpPr>
          <p:cNvPr id="13" name="Footer Placeholder 12">
            <a:extLst>
              <a:ext uri="{FF2B5EF4-FFF2-40B4-BE49-F238E27FC236}">
                <a16:creationId xmlns:a16="http://schemas.microsoft.com/office/drawing/2014/main" id="{9C1A4D52-57E4-4F45-BC2C-9FD73E9CEC59}"/>
              </a:ext>
            </a:extLst>
          </p:cNvPr>
          <p:cNvSpPr>
            <a:spLocks noGrp="1"/>
          </p:cNvSpPr>
          <p:nvPr>
            <p:ph type="ftr" sz="quarter" idx="11"/>
          </p:nvPr>
        </p:nvSpPr>
        <p:spPr/>
        <p:txBody>
          <a:bodyPr/>
          <a:lstStyle/>
          <a:p>
            <a:endParaRPr lang="en-US" dirty="0">
              <a:solidFill>
                <a:schemeClr val="tx1"/>
              </a:solidFill>
            </a:endParaRPr>
          </a:p>
        </p:txBody>
      </p:sp>
      <p:sp>
        <p:nvSpPr>
          <p:cNvPr id="14" name="Slide Number Placeholder 13">
            <a:extLst>
              <a:ext uri="{FF2B5EF4-FFF2-40B4-BE49-F238E27FC236}">
                <a16:creationId xmlns:a16="http://schemas.microsoft.com/office/drawing/2014/main" id="{E76AD5E1-358D-4236-85AE-74713259EF08}"/>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584530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287D32C-166A-4FBE-B24D-C25769095429}"/>
              </a:ext>
            </a:extLst>
          </p:cNvPr>
          <p:cNvSpPr>
            <a:spLocks noGrp="1"/>
          </p:cNvSpPr>
          <p:nvPr>
            <p:ph type="body" idx="1"/>
          </p:nvPr>
        </p:nvSpPr>
        <p:spPr>
          <a:xfrm>
            <a:off x="960121"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9EC567-F249-462A-B71A-9C40D50E26AA}"/>
              </a:ext>
            </a:extLst>
          </p:cNvPr>
          <p:cNvSpPr>
            <a:spLocks noGrp="1"/>
          </p:cNvSpPr>
          <p:nvPr>
            <p:ph sz="half" idx="2"/>
          </p:nvPr>
        </p:nvSpPr>
        <p:spPr>
          <a:xfrm>
            <a:off x="960120"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BB7D2C6-69D1-4DE4-BF68-5FB0623DB9E3}"/>
              </a:ext>
            </a:extLst>
          </p:cNvPr>
          <p:cNvSpPr>
            <a:spLocks noGrp="1"/>
          </p:cNvSpPr>
          <p:nvPr>
            <p:ph type="body" sz="quarter" idx="3"/>
          </p:nvPr>
        </p:nvSpPr>
        <p:spPr>
          <a:xfrm>
            <a:off x="6409944"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367CC7-ED09-4F8D-A39A-C5969D33B9F8}"/>
              </a:ext>
            </a:extLst>
          </p:cNvPr>
          <p:cNvSpPr>
            <a:spLocks noGrp="1"/>
          </p:cNvSpPr>
          <p:nvPr>
            <p:ph sz="quarter" idx="4"/>
          </p:nvPr>
        </p:nvSpPr>
        <p:spPr>
          <a:xfrm>
            <a:off x="6409944"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5F92A44F-DE98-4FB5-B474-5DCCDD267A79}"/>
              </a:ext>
            </a:extLst>
          </p:cNvPr>
          <p:cNvSpPr>
            <a:spLocks noGrp="1"/>
          </p:cNvSpPr>
          <p:nvPr>
            <p:ph type="dt" sz="half" idx="10"/>
          </p:nvPr>
        </p:nvSpPr>
        <p:spPr/>
        <p:txBody>
          <a:bodyPr/>
          <a:lstStyle/>
          <a:p>
            <a:pPr algn="r"/>
            <a:fld id="{A37D6D71-8B28-4ED6-B932-04B197003D23}" type="datetimeFigureOut">
              <a:rPr lang="en-US" smtClean="0"/>
              <a:pPr algn="r"/>
              <a:t>3/12/2021</a:t>
            </a:fld>
            <a:endParaRPr lang="en-US" dirty="0"/>
          </a:p>
        </p:txBody>
      </p:sp>
      <p:sp>
        <p:nvSpPr>
          <p:cNvPr id="11" name="Footer Placeholder 10">
            <a:extLst>
              <a:ext uri="{FF2B5EF4-FFF2-40B4-BE49-F238E27FC236}">
                <a16:creationId xmlns:a16="http://schemas.microsoft.com/office/drawing/2014/main" id="{3ACC79DA-A9E4-4E93-93F1-81907A901BBB}"/>
              </a:ext>
            </a:extLst>
          </p:cNvPr>
          <p:cNvSpPr>
            <a:spLocks noGrp="1"/>
          </p:cNvSpPr>
          <p:nvPr>
            <p:ph type="ftr" sz="quarter" idx="11"/>
          </p:nvPr>
        </p:nvSpPr>
        <p:spPr/>
        <p:txBody>
          <a:bodyPr/>
          <a:lstStyle/>
          <a:p>
            <a:endParaRPr lang="en-US" dirty="0">
              <a:solidFill>
                <a:schemeClr val="tx1"/>
              </a:solidFill>
            </a:endParaRPr>
          </a:p>
        </p:txBody>
      </p:sp>
      <p:sp>
        <p:nvSpPr>
          <p:cNvPr id="12" name="Slide Number Placeholder 11">
            <a:extLst>
              <a:ext uri="{FF2B5EF4-FFF2-40B4-BE49-F238E27FC236}">
                <a16:creationId xmlns:a16="http://schemas.microsoft.com/office/drawing/2014/main" id="{404DFE57-AA80-4ED8-AD77-35CC56F3FBC6}"/>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
        <p:nvSpPr>
          <p:cNvPr id="13" name="Title 12">
            <a:extLst>
              <a:ext uri="{FF2B5EF4-FFF2-40B4-BE49-F238E27FC236}">
                <a16:creationId xmlns:a16="http://schemas.microsoft.com/office/drawing/2014/main" id="{FB62259C-ADDF-4293-AD3B-AB2E04A7483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41828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C7BA0-DC57-452F-85B7-C979AA690920}"/>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F1C53797-8D72-4774-AC93-EB9FDD650CCD}"/>
              </a:ext>
            </a:extLst>
          </p:cNvPr>
          <p:cNvSpPr>
            <a:spLocks noGrp="1"/>
          </p:cNvSpPr>
          <p:nvPr>
            <p:ph type="dt" sz="half" idx="10"/>
          </p:nvPr>
        </p:nvSpPr>
        <p:spPr/>
        <p:txBody>
          <a:bodyPr/>
          <a:lstStyle/>
          <a:p>
            <a:pPr algn="r"/>
            <a:fld id="{A37D6D71-8B28-4ED6-B932-04B197003D23}" type="datetimeFigureOut">
              <a:rPr lang="en-US" smtClean="0"/>
              <a:pPr algn="r"/>
              <a:t>3/12/2021</a:t>
            </a:fld>
            <a:endParaRPr lang="en-US" dirty="0"/>
          </a:p>
        </p:txBody>
      </p:sp>
      <p:sp>
        <p:nvSpPr>
          <p:cNvPr id="7" name="Footer Placeholder 6">
            <a:extLst>
              <a:ext uri="{FF2B5EF4-FFF2-40B4-BE49-F238E27FC236}">
                <a16:creationId xmlns:a16="http://schemas.microsoft.com/office/drawing/2014/main" id="{9E945AB7-1A32-4516-ABF9-B40958AE2E73}"/>
              </a:ext>
            </a:extLst>
          </p:cNvPr>
          <p:cNvSpPr>
            <a:spLocks noGrp="1"/>
          </p:cNvSpPr>
          <p:nvPr>
            <p:ph type="ftr" sz="quarter" idx="11"/>
          </p:nvPr>
        </p:nvSpPr>
        <p:spPr/>
        <p:txBody>
          <a:bodyPr/>
          <a:lstStyle/>
          <a:p>
            <a:endParaRPr lang="en-US" dirty="0">
              <a:solidFill>
                <a:schemeClr val="tx1"/>
              </a:solidFill>
            </a:endParaRPr>
          </a:p>
        </p:txBody>
      </p:sp>
      <p:sp>
        <p:nvSpPr>
          <p:cNvPr id="8" name="Slide Number Placeholder 7">
            <a:extLst>
              <a:ext uri="{FF2B5EF4-FFF2-40B4-BE49-F238E27FC236}">
                <a16:creationId xmlns:a16="http://schemas.microsoft.com/office/drawing/2014/main" id="{B22923C3-1D67-4089-A6B1-9A10315E807F}"/>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3074869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FC0A8DC1-14F6-453B-A724-D6493F063F83}"/>
              </a:ext>
            </a:extLst>
          </p:cNvPr>
          <p:cNvSpPr>
            <a:spLocks noGrp="1"/>
          </p:cNvSpPr>
          <p:nvPr>
            <p:ph type="dt" sz="half" idx="10"/>
          </p:nvPr>
        </p:nvSpPr>
        <p:spPr/>
        <p:txBody>
          <a:bodyPr/>
          <a:lstStyle/>
          <a:p>
            <a:pPr algn="r"/>
            <a:fld id="{A37D6D71-8B28-4ED6-B932-04B197003D23}" type="datetimeFigureOut">
              <a:rPr lang="en-US" smtClean="0"/>
              <a:pPr algn="r"/>
              <a:t>3/12/2021</a:t>
            </a:fld>
            <a:endParaRPr lang="en-US" dirty="0"/>
          </a:p>
        </p:txBody>
      </p:sp>
      <p:sp>
        <p:nvSpPr>
          <p:cNvPr id="6" name="Footer Placeholder 5">
            <a:extLst>
              <a:ext uri="{FF2B5EF4-FFF2-40B4-BE49-F238E27FC236}">
                <a16:creationId xmlns:a16="http://schemas.microsoft.com/office/drawing/2014/main" id="{66E63FF0-1A91-4698-B12A-112D05373593}"/>
              </a:ext>
            </a:extLst>
          </p:cNvPr>
          <p:cNvSpPr>
            <a:spLocks noGrp="1"/>
          </p:cNvSpPr>
          <p:nvPr>
            <p:ph type="ftr" sz="quarter" idx="11"/>
          </p:nvPr>
        </p:nvSpPr>
        <p:spPr/>
        <p:txBody>
          <a:bodyPr/>
          <a:lstStyle/>
          <a:p>
            <a:endParaRPr lang="en-US" dirty="0">
              <a:solidFill>
                <a:schemeClr val="tx1"/>
              </a:solidFill>
            </a:endParaRPr>
          </a:p>
        </p:txBody>
      </p:sp>
      <p:sp>
        <p:nvSpPr>
          <p:cNvPr id="7" name="Slide Number Placeholder 6">
            <a:extLst>
              <a:ext uri="{FF2B5EF4-FFF2-40B4-BE49-F238E27FC236}">
                <a16:creationId xmlns:a16="http://schemas.microsoft.com/office/drawing/2014/main" id="{1E066D53-44B3-4F04-93FD-9756A60139F9}"/>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1903335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83A0FE-F7E3-433E-9A29-D778690D223A}"/>
              </a:ext>
            </a:extLst>
          </p:cNvPr>
          <p:cNvSpPr>
            <a:spLocks noGrp="1"/>
          </p:cNvSpPr>
          <p:nvPr>
            <p:ph idx="1"/>
          </p:nvPr>
        </p:nvSpPr>
        <p:spPr>
          <a:xfrm>
            <a:off x="5183188" y="2591850"/>
            <a:ext cx="6045644" cy="359359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794B15D-55F5-4208-AF40-41CAFEB56F4C}"/>
              </a:ext>
            </a:extLst>
          </p:cNvPr>
          <p:cNvSpPr>
            <a:spLocks noGrp="1"/>
          </p:cNvSpPr>
          <p:nvPr>
            <p:ph type="body" sz="half" idx="2"/>
          </p:nvPr>
        </p:nvSpPr>
        <p:spPr>
          <a:xfrm>
            <a:off x="960120" y="2591850"/>
            <a:ext cx="3811905" cy="3277137"/>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E8A46CE7-2F0F-4C85-B633-B9FCB8347AE7}"/>
              </a:ext>
            </a:extLst>
          </p:cNvPr>
          <p:cNvSpPr>
            <a:spLocks noGrp="1"/>
          </p:cNvSpPr>
          <p:nvPr>
            <p:ph type="dt" sz="half" idx="10"/>
          </p:nvPr>
        </p:nvSpPr>
        <p:spPr/>
        <p:txBody>
          <a:bodyPr/>
          <a:lstStyle/>
          <a:p>
            <a:pPr algn="r"/>
            <a:fld id="{A37D6D71-8B28-4ED6-B932-04B197003D23}" type="datetimeFigureOut">
              <a:rPr lang="en-US" smtClean="0"/>
              <a:pPr algn="r"/>
              <a:t>3/12/2021</a:t>
            </a:fld>
            <a:endParaRPr lang="en-US" dirty="0"/>
          </a:p>
        </p:txBody>
      </p:sp>
      <p:sp>
        <p:nvSpPr>
          <p:cNvPr id="9" name="Footer Placeholder 8">
            <a:extLst>
              <a:ext uri="{FF2B5EF4-FFF2-40B4-BE49-F238E27FC236}">
                <a16:creationId xmlns:a16="http://schemas.microsoft.com/office/drawing/2014/main" id="{D0900919-3A73-4918-9D97-8DBE7ABB7A19}"/>
              </a:ext>
            </a:extLst>
          </p:cNvPr>
          <p:cNvSpPr>
            <a:spLocks noGrp="1"/>
          </p:cNvSpPr>
          <p:nvPr>
            <p:ph type="ftr" sz="quarter" idx="11"/>
          </p:nvPr>
        </p:nvSpPr>
        <p:spPr/>
        <p:txBody>
          <a:bodyPr/>
          <a:lstStyle/>
          <a:p>
            <a:endParaRPr lang="en-US" dirty="0">
              <a:solidFill>
                <a:schemeClr val="tx1"/>
              </a:solidFill>
            </a:endParaRPr>
          </a:p>
        </p:txBody>
      </p:sp>
      <p:sp>
        <p:nvSpPr>
          <p:cNvPr id="10" name="Slide Number Placeholder 9">
            <a:extLst>
              <a:ext uri="{FF2B5EF4-FFF2-40B4-BE49-F238E27FC236}">
                <a16:creationId xmlns:a16="http://schemas.microsoft.com/office/drawing/2014/main" id="{08BC1001-E44E-4A9A-9E60-2E319A844F65}"/>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
        <p:nvSpPr>
          <p:cNvPr id="11" name="Title 10">
            <a:extLst>
              <a:ext uri="{FF2B5EF4-FFF2-40B4-BE49-F238E27FC236}">
                <a16:creationId xmlns:a16="http://schemas.microsoft.com/office/drawing/2014/main" id="{A125AC31-022C-40AA-B65C-C9AC48395A6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33409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A797A575-703F-410E-9A84-F9B578FEAE80}"/>
              </a:ext>
            </a:extLst>
          </p:cNvPr>
          <p:cNvSpPr>
            <a:spLocks noGrp="1"/>
          </p:cNvSpPr>
          <p:nvPr>
            <p:ph type="pic" idx="1"/>
          </p:nvPr>
        </p:nvSpPr>
        <p:spPr>
          <a:xfrm>
            <a:off x="0" y="2267712"/>
            <a:ext cx="6571469" cy="4590288"/>
          </a:xfrm>
          <a:solidFill>
            <a:schemeClr val="bg1">
              <a:lumMod val="85000"/>
            </a:schemeClr>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1518B509-934D-400A-A922-45B61AC6EDD8}"/>
              </a:ext>
            </a:extLst>
          </p:cNvPr>
          <p:cNvSpPr>
            <a:spLocks noGrp="1"/>
          </p:cNvSpPr>
          <p:nvPr>
            <p:ph type="body" sz="half" idx="2"/>
          </p:nvPr>
        </p:nvSpPr>
        <p:spPr>
          <a:xfrm>
            <a:off x="7235971" y="2587752"/>
            <a:ext cx="3992856" cy="3593592"/>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99813C51-6954-4F3A-A043-D1BCC8B50F83}"/>
              </a:ext>
            </a:extLst>
          </p:cNvPr>
          <p:cNvSpPr>
            <a:spLocks noGrp="1"/>
          </p:cNvSpPr>
          <p:nvPr>
            <p:ph type="dt" sz="half" idx="10"/>
          </p:nvPr>
        </p:nvSpPr>
        <p:spPr/>
        <p:txBody>
          <a:bodyPr/>
          <a:lstStyle/>
          <a:p>
            <a:pPr algn="r"/>
            <a:fld id="{A37D6D71-8B28-4ED6-B932-04B197003D23}" type="datetimeFigureOut">
              <a:rPr lang="en-US" smtClean="0"/>
              <a:pPr algn="r"/>
              <a:t>3/12/2021</a:t>
            </a:fld>
            <a:endParaRPr lang="en-US" dirty="0"/>
          </a:p>
        </p:txBody>
      </p:sp>
      <p:sp>
        <p:nvSpPr>
          <p:cNvPr id="9" name="Footer Placeholder 8">
            <a:extLst>
              <a:ext uri="{FF2B5EF4-FFF2-40B4-BE49-F238E27FC236}">
                <a16:creationId xmlns:a16="http://schemas.microsoft.com/office/drawing/2014/main" id="{C0AC32FB-49A3-40E4-9D24-177597043627}"/>
              </a:ext>
            </a:extLst>
          </p:cNvPr>
          <p:cNvSpPr>
            <a:spLocks noGrp="1"/>
          </p:cNvSpPr>
          <p:nvPr>
            <p:ph type="ftr" sz="quarter" idx="11"/>
          </p:nvPr>
        </p:nvSpPr>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dirty="0">
              <a:effectLst>
                <a:outerShdw blurRad="50800" dist="38100" dir="2700000" algn="tl" rotWithShape="0">
                  <a:prstClr val="black">
                    <a:alpha val="43000"/>
                  </a:prstClr>
                </a:outerShdw>
              </a:effectLst>
            </a:endParaRPr>
          </a:p>
        </p:txBody>
      </p:sp>
      <p:sp>
        <p:nvSpPr>
          <p:cNvPr id="10" name="Slide Number Placeholder 9">
            <a:extLst>
              <a:ext uri="{FF2B5EF4-FFF2-40B4-BE49-F238E27FC236}">
                <a16:creationId xmlns:a16="http://schemas.microsoft.com/office/drawing/2014/main" id="{EC93F5E6-DAE6-447B-8038-5F4C9A799F57}"/>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
        <p:nvSpPr>
          <p:cNvPr id="2" name="Title 1">
            <a:extLst>
              <a:ext uri="{FF2B5EF4-FFF2-40B4-BE49-F238E27FC236}">
                <a16:creationId xmlns:a16="http://schemas.microsoft.com/office/drawing/2014/main" id="{9BFF97FB-514D-4FE8-A9A4-E9A111A56ED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05770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D153959-30FA-4987-A094-7243641F474B}"/>
              </a:ext>
            </a:extLst>
          </p:cNvPr>
          <p:cNvSpPr/>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50216229-A6DB-436A-B327-667E80F0A563}"/>
              </a:ext>
            </a:extLst>
          </p:cNvPr>
          <p:cNvSpPr>
            <a:spLocks noGrp="1"/>
          </p:cNvSpPr>
          <p:nvPr>
            <p:ph type="title"/>
          </p:nvPr>
        </p:nvSpPr>
        <p:spPr>
          <a:xfrm>
            <a:off x="960120" y="317814"/>
            <a:ext cx="10268712" cy="17007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B2B351D-270D-480D-8AF5-6A213ED2B3FB}"/>
              </a:ext>
            </a:extLst>
          </p:cNvPr>
          <p:cNvSpPr>
            <a:spLocks noGrp="1"/>
          </p:cNvSpPr>
          <p:nvPr>
            <p:ph type="body" idx="1"/>
          </p:nvPr>
        </p:nvSpPr>
        <p:spPr>
          <a:xfrm>
            <a:off x="960120" y="2587752"/>
            <a:ext cx="10268712" cy="35935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1EB0E73-3310-4A8F-BB4A-7A6A99121A61}"/>
              </a:ext>
            </a:extLst>
          </p:cNvPr>
          <p:cNvSpPr>
            <a:spLocks noGrp="1"/>
          </p:cNvSpPr>
          <p:nvPr>
            <p:ph type="dt" sz="half" idx="2"/>
          </p:nvPr>
        </p:nvSpPr>
        <p:spPr>
          <a:xfrm>
            <a:off x="6903720" y="6356350"/>
            <a:ext cx="3236976" cy="365125"/>
          </a:xfrm>
          <a:prstGeom prst="rect">
            <a:avLst/>
          </a:prstGeom>
        </p:spPr>
        <p:txBody>
          <a:bodyPr vert="horz" lIns="91440" tIns="45720" rIns="91440" bIns="45720" rtlCol="0" anchor="ctr"/>
          <a:lstStyle>
            <a:lvl1pPr algn="just">
              <a:defRPr sz="1200" spc="50" baseline="0">
                <a:solidFill>
                  <a:schemeClr val="tx1"/>
                </a:solidFill>
              </a:defRPr>
            </a:lvl1pPr>
          </a:lstStyle>
          <a:p>
            <a:pPr algn="r"/>
            <a:fld id="{A37D6D71-8B28-4ED6-B932-04B197003D23}" type="datetimeFigureOut">
              <a:rPr lang="en-US" smtClean="0"/>
              <a:pPr algn="r"/>
              <a:t>3/12/2021</a:t>
            </a:fld>
            <a:endParaRPr lang="en-US" spc="50" dirty="0"/>
          </a:p>
        </p:txBody>
      </p:sp>
      <p:sp>
        <p:nvSpPr>
          <p:cNvPr id="5" name="Footer Placeholder 4">
            <a:extLst>
              <a:ext uri="{FF2B5EF4-FFF2-40B4-BE49-F238E27FC236}">
                <a16:creationId xmlns:a16="http://schemas.microsoft.com/office/drawing/2014/main" id="{1381C4C0-515B-4404-A780-C31E7DFE54A4}"/>
              </a:ext>
            </a:extLst>
          </p:cNvPr>
          <p:cNvSpPr>
            <a:spLocks noGrp="1"/>
          </p:cNvSpPr>
          <p:nvPr>
            <p:ph type="ftr" sz="quarter" idx="3"/>
          </p:nvPr>
        </p:nvSpPr>
        <p:spPr>
          <a:xfrm>
            <a:off x="960120" y="6356350"/>
            <a:ext cx="5504688" cy="365125"/>
          </a:xfrm>
          <a:prstGeom prst="rect">
            <a:avLst/>
          </a:prstGeom>
        </p:spPr>
        <p:txBody>
          <a:bodyPr vert="horz" lIns="91440" tIns="45720" rIns="91440" bIns="45720" rtlCol="0" anchor="ctr"/>
          <a:lstStyle>
            <a:lvl1pPr algn="l">
              <a:defRPr sz="1100" cap="all" spc="50" baseline="0">
                <a:solidFill>
                  <a:schemeClr val="tx1"/>
                </a:solidFill>
              </a:defRPr>
            </a:lvl1pPr>
          </a:lstStyle>
          <a:p>
            <a:endParaRPr lang="en-US" spc="50" dirty="0"/>
          </a:p>
        </p:txBody>
      </p:sp>
      <p:sp>
        <p:nvSpPr>
          <p:cNvPr id="6" name="Slide Number Placeholder 5">
            <a:extLst>
              <a:ext uri="{FF2B5EF4-FFF2-40B4-BE49-F238E27FC236}">
                <a16:creationId xmlns:a16="http://schemas.microsoft.com/office/drawing/2014/main" id="{944C30C7-F013-428C-A6F7-A8CCCD14CEF4}"/>
              </a:ext>
            </a:extLst>
          </p:cNvPr>
          <p:cNvSpPr>
            <a:spLocks noGrp="1"/>
          </p:cNvSpPr>
          <p:nvPr>
            <p:ph type="sldNum" sz="quarter" idx="4"/>
          </p:nvPr>
        </p:nvSpPr>
        <p:spPr>
          <a:xfrm>
            <a:off x="10296144" y="6356350"/>
            <a:ext cx="932688" cy="365125"/>
          </a:xfrm>
          <a:prstGeom prst="rect">
            <a:avLst/>
          </a:prstGeom>
        </p:spPr>
        <p:txBody>
          <a:bodyPr vert="horz" lIns="91440" tIns="45720" rIns="91440" bIns="45720" rtlCol="0" anchor="ctr"/>
          <a:lstStyle>
            <a:lvl1pPr algn="r">
              <a:defRPr sz="1200">
                <a:solidFill>
                  <a:schemeClr val="tx1"/>
                </a:solidFill>
              </a:defRPr>
            </a:lvl1p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338317821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1" r:id="rId6"/>
    <p:sldLayoutId id="2147483727" r:id="rId7"/>
    <p:sldLayoutId id="2147483728" r:id="rId8"/>
    <p:sldLayoutId id="2147483729" r:id="rId9"/>
    <p:sldLayoutId id="2147483730" r:id="rId10"/>
    <p:sldLayoutId id="2147483732" r:id="rId11"/>
  </p:sldLayoutIdLst>
  <p:txStyles>
    <p:titleStyle>
      <a:lvl1pPr algn="l" defTabSz="914400" rtl="0" eaLnBrk="1" latinLnBrk="0" hangingPunct="1">
        <a:lnSpc>
          <a:spcPct val="90000"/>
        </a:lnSpc>
        <a:spcBef>
          <a:spcPct val="0"/>
        </a:spcBef>
        <a:buNone/>
        <a:defRPr sz="6600" kern="1200" cap="all" spc="120" baseline="0">
          <a:solidFill>
            <a:schemeClr val="bg1"/>
          </a:solidFill>
          <a:latin typeface="+mj-lt"/>
          <a:ea typeface="+mj-ea"/>
          <a:cs typeface="+mj-cs"/>
        </a:defRPr>
      </a:lvl1pPr>
    </p:titleStyle>
    <p:bodyStyle>
      <a:lvl1pPr marL="0" indent="0" algn="l" defTabSz="914400" rtl="0" eaLnBrk="1" latinLnBrk="0" hangingPunct="1">
        <a:lnSpc>
          <a:spcPct val="101000"/>
        </a:lnSpc>
        <a:spcBef>
          <a:spcPts val="700"/>
        </a:spcBef>
        <a:spcAft>
          <a:spcPts val="700"/>
        </a:spcAft>
        <a:buFont typeface="Arial" panose="020B0604020202020204" pitchFamily="34" charset="0"/>
        <a:buNone/>
        <a:defRPr sz="2600" kern="1200" spc="50" baseline="0">
          <a:solidFill>
            <a:schemeClr val="tx1"/>
          </a:solidFill>
          <a:latin typeface="+mn-lt"/>
          <a:ea typeface="+mn-ea"/>
          <a:cs typeface="+mn-cs"/>
        </a:defRPr>
      </a:lvl1pPr>
      <a:lvl2pPr marL="274320" indent="-274320" algn="l" defTabSz="914400" rtl="0" eaLnBrk="1" latinLnBrk="0" hangingPunct="1">
        <a:lnSpc>
          <a:spcPct val="101000"/>
        </a:lnSpc>
        <a:spcBef>
          <a:spcPts val="400"/>
        </a:spcBef>
        <a:spcAft>
          <a:spcPts val="400"/>
        </a:spcAft>
        <a:buClrTx/>
        <a:buFont typeface="Wingdings" panose="05000000000000000000" pitchFamily="2" charset="2"/>
        <a:buChar char="§"/>
        <a:defRPr sz="2300" kern="1200" spc="50" baseline="0">
          <a:solidFill>
            <a:schemeClr val="tx1"/>
          </a:solidFill>
          <a:latin typeface="+mn-lt"/>
          <a:ea typeface="+mn-ea"/>
          <a:cs typeface="+mn-cs"/>
        </a:defRPr>
      </a:lvl2pPr>
      <a:lvl3pPr marL="27432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3pPr>
      <a:lvl4pPr marL="594360" indent="-274320" algn="l" defTabSz="914400" rtl="0" eaLnBrk="1" latinLnBrk="0" hangingPunct="1">
        <a:lnSpc>
          <a:spcPct val="101000"/>
        </a:lnSpc>
        <a:spcBef>
          <a:spcPts val="400"/>
        </a:spcBef>
        <a:spcAft>
          <a:spcPts val="400"/>
        </a:spcAft>
        <a:buClrTx/>
        <a:buFont typeface="Wingdings" panose="05000000000000000000" pitchFamily="2" charset="2"/>
        <a:buChar char="§"/>
        <a:defRPr sz="1800" kern="1200" spc="50" baseline="0">
          <a:solidFill>
            <a:schemeClr val="tx1"/>
          </a:solidFill>
          <a:latin typeface="+mn-lt"/>
          <a:ea typeface="+mn-ea"/>
          <a:cs typeface="+mn-cs"/>
        </a:defRPr>
      </a:lvl4pPr>
      <a:lvl5pPr marL="59436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4AA13AD3-0A4F-475A-BEBB-DEEFF5C09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9654BDA8-EE5D-4DC8-BA6E-A93D650163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7348" y="736600"/>
            <a:ext cx="7534652" cy="53847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A8C0E94-DBB1-4049-94FB-99DC551BFC35}"/>
              </a:ext>
            </a:extLst>
          </p:cNvPr>
          <p:cNvSpPr>
            <a:spLocks noGrp="1"/>
          </p:cNvSpPr>
          <p:nvPr>
            <p:ph type="ctrTitle"/>
          </p:nvPr>
        </p:nvSpPr>
        <p:spPr>
          <a:xfrm>
            <a:off x="5300814" y="1482634"/>
            <a:ext cx="5928018" cy="3046798"/>
          </a:xfrm>
        </p:spPr>
        <p:txBody>
          <a:bodyPr>
            <a:normAutofit/>
          </a:bodyPr>
          <a:lstStyle/>
          <a:p>
            <a:pPr algn="l"/>
            <a:r>
              <a:rPr lang="nl-NL" sz="6800" b="1" dirty="0">
                <a:solidFill>
                  <a:schemeClr val="bg1"/>
                </a:solidFill>
              </a:rPr>
              <a:t>Les 4 VT</a:t>
            </a:r>
          </a:p>
        </p:txBody>
      </p:sp>
      <p:sp>
        <p:nvSpPr>
          <p:cNvPr id="3" name="Ondertitel 2">
            <a:extLst>
              <a:ext uri="{FF2B5EF4-FFF2-40B4-BE49-F238E27FC236}">
                <a16:creationId xmlns:a16="http://schemas.microsoft.com/office/drawing/2014/main" id="{0B326350-233D-47AC-B65B-5B2E8AF29FAD}"/>
              </a:ext>
            </a:extLst>
          </p:cNvPr>
          <p:cNvSpPr>
            <a:spLocks noGrp="1"/>
          </p:cNvSpPr>
          <p:nvPr>
            <p:ph type="subTitle" idx="1"/>
          </p:nvPr>
        </p:nvSpPr>
        <p:spPr>
          <a:xfrm>
            <a:off x="5300814" y="4686300"/>
            <a:ext cx="5928018" cy="1057276"/>
          </a:xfrm>
        </p:spPr>
        <p:txBody>
          <a:bodyPr>
            <a:normAutofit fontScale="92500" lnSpcReduction="10000"/>
          </a:bodyPr>
          <a:lstStyle/>
          <a:p>
            <a:pPr algn="l">
              <a:lnSpc>
                <a:spcPct val="91000"/>
              </a:lnSpc>
            </a:pPr>
            <a:r>
              <a:rPr lang="nl-NL" sz="3300" b="1" dirty="0" err="1"/>
              <a:t>Risico-analyse</a:t>
            </a:r>
            <a:endParaRPr lang="nl-NL" sz="3300" b="1" dirty="0"/>
          </a:p>
          <a:p>
            <a:pPr algn="l">
              <a:lnSpc>
                <a:spcPct val="91000"/>
              </a:lnSpc>
            </a:pPr>
            <a:r>
              <a:rPr lang="nl-NL" sz="3300" b="1" dirty="0"/>
              <a:t>Podcast maken - luisteren</a:t>
            </a:r>
          </a:p>
        </p:txBody>
      </p:sp>
      <p:pic>
        <p:nvPicPr>
          <p:cNvPr id="14" name="Picture 4">
            <a:extLst>
              <a:ext uri="{FF2B5EF4-FFF2-40B4-BE49-F238E27FC236}">
                <a16:creationId xmlns:a16="http://schemas.microsoft.com/office/drawing/2014/main" id="{AC30D653-9B42-4333-B6B8-7928F03EBEEC}"/>
              </a:ext>
            </a:extLst>
          </p:cNvPr>
          <p:cNvPicPr>
            <a:picLocks noChangeAspect="1"/>
          </p:cNvPicPr>
          <p:nvPr/>
        </p:nvPicPr>
        <p:blipFill rotWithShape="1">
          <a:blip r:embed="rId2"/>
          <a:srcRect l="6755" r="6755"/>
          <a:stretch/>
        </p:blipFill>
        <p:spPr>
          <a:xfrm>
            <a:off x="20" y="736600"/>
            <a:ext cx="4657328" cy="5384798"/>
          </a:xfrm>
          <a:prstGeom prst="rect">
            <a:avLst/>
          </a:prstGeom>
        </p:spPr>
      </p:pic>
    </p:spTree>
    <p:extLst>
      <p:ext uri="{BB962C8B-B14F-4D97-AF65-F5344CB8AC3E}">
        <p14:creationId xmlns:p14="http://schemas.microsoft.com/office/powerpoint/2010/main" val="1793905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D02FDC-033B-4661-80CE-7C2C5419F383}"/>
              </a:ext>
            </a:extLst>
          </p:cNvPr>
          <p:cNvSpPr>
            <a:spLocks noGrp="1"/>
          </p:cNvSpPr>
          <p:nvPr>
            <p:ph type="title"/>
          </p:nvPr>
        </p:nvSpPr>
        <p:spPr/>
        <p:txBody>
          <a:bodyPr/>
          <a:lstStyle/>
          <a:p>
            <a:r>
              <a:rPr lang="nl-NL" dirty="0"/>
              <a:t>Opbouw van de les:</a:t>
            </a:r>
          </a:p>
        </p:txBody>
      </p:sp>
      <p:sp>
        <p:nvSpPr>
          <p:cNvPr id="3" name="Tijdelijke aanduiding voor inhoud 2">
            <a:extLst>
              <a:ext uri="{FF2B5EF4-FFF2-40B4-BE49-F238E27FC236}">
                <a16:creationId xmlns:a16="http://schemas.microsoft.com/office/drawing/2014/main" id="{F16C911E-1806-498C-90A0-7E9C71E19052}"/>
              </a:ext>
            </a:extLst>
          </p:cNvPr>
          <p:cNvSpPr>
            <a:spLocks noGrp="1"/>
          </p:cNvSpPr>
          <p:nvPr>
            <p:ph idx="1"/>
          </p:nvPr>
        </p:nvSpPr>
        <p:spPr/>
        <p:txBody>
          <a:bodyPr/>
          <a:lstStyle/>
          <a:p>
            <a:pPr marL="457200" indent="-457200">
              <a:buFont typeface="Arial" panose="020B0604020202020204" pitchFamily="34" charset="0"/>
              <a:buChar char="•"/>
            </a:pPr>
            <a:r>
              <a:rPr lang="nl-NL" dirty="0"/>
              <a:t>Tijd om podcast af te maken</a:t>
            </a:r>
          </a:p>
          <a:p>
            <a:pPr marL="457200" indent="-457200">
              <a:buFont typeface="Arial" panose="020B0604020202020204" pitchFamily="34" charset="0"/>
              <a:buChar char="•"/>
            </a:pPr>
            <a:r>
              <a:rPr lang="nl-NL" dirty="0" err="1"/>
              <a:t>Risico-analyse</a:t>
            </a:r>
            <a:endParaRPr lang="nl-NL" dirty="0"/>
          </a:p>
          <a:p>
            <a:pPr marL="457200" indent="-457200">
              <a:buFont typeface="Arial" panose="020B0604020202020204" pitchFamily="34" charset="0"/>
              <a:buChar char="•"/>
            </a:pPr>
            <a:r>
              <a:rPr lang="nl-NL" dirty="0"/>
              <a:t>Podcasts luisteren</a:t>
            </a:r>
          </a:p>
          <a:p>
            <a:pPr marL="457200" indent="-457200">
              <a:buFont typeface="Arial" panose="020B0604020202020204" pitchFamily="34" charset="0"/>
              <a:buChar char="•"/>
            </a:pPr>
            <a:endParaRPr lang="nl-NL" dirty="0"/>
          </a:p>
          <a:p>
            <a:endParaRPr lang="nl-NL" dirty="0"/>
          </a:p>
        </p:txBody>
      </p:sp>
    </p:spTree>
    <p:extLst>
      <p:ext uri="{BB962C8B-B14F-4D97-AF65-F5344CB8AC3E}">
        <p14:creationId xmlns:p14="http://schemas.microsoft.com/office/powerpoint/2010/main" val="3736429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C963B0-D0BF-457D-B867-44041EF7264E}"/>
              </a:ext>
            </a:extLst>
          </p:cNvPr>
          <p:cNvSpPr>
            <a:spLocks noGrp="1"/>
          </p:cNvSpPr>
          <p:nvPr>
            <p:ph type="title"/>
          </p:nvPr>
        </p:nvSpPr>
        <p:spPr/>
        <p:txBody>
          <a:bodyPr/>
          <a:lstStyle/>
          <a:p>
            <a:r>
              <a:rPr lang="nl-NL" dirty="0" err="1"/>
              <a:t>Fyre</a:t>
            </a:r>
            <a:r>
              <a:rPr lang="nl-NL" dirty="0"/>
              <a:t> -documentaire</a:t>
            </a:r>
          </a:p>
        </p:txBody>
      </p:sp>
      <p:sp>
        <p:nvSpPr>
          <p:cNvPr id="3" name="Tijdelijke aanduiding voor inhoud 2">
            <a:extLst>
              <a:ext uri="{FF2B5EF4-FFF2-40B4-BE49-F238E27FC236}">
                <a16:creationId xmlns:a16="http://schemas.microsoft.com/office/drawing/2014/main" id="{4BC4CDE8-7C3F-4A62-A4B6-0F914A7E560B}"/>
              </a:ext>
            </a:extLst>
          </p:cNvPr>
          <p:cNvSpPr>
            <a:spLocks noGrp="1"/>
          </p:cNvSpPr>
          <p:nvPr>
            <p:ph idx="1"/>
          </p:nvPr>
        </p:nvSpPr>
        <p:spPr/>
        <p:txBody>
          <a:bodyPr/>
          <a:lstStyle/>
          <a:p>
            <a:r>
              <a:rPr lang="nl-NL" dirty="0"/>
              <a:t>Wat ging hier mis?</a:t>
            </a:r>
          </a:p>
          <a:p>
            <a:endParaRPr lang="nl-NL" dirty="0"/>
          </a:p>
          <a:p>
            <a:pPr marL="457200" indent="-457200">
              <a:buFont typeface="Arial" panose="020B0604020202020204" pitchFamily="34" charset="0"/>
              <a:buChar char="•"/>
            </a:pPr>
            <a:r>
              <a:rPr lang="nl-NL" dirty="0"/>
              <a:t>Locatie</a:t>
            </a:r>
          </a:p>
          <a:p>
            <a:pPr marL="457200" indent="-457200">
              <a:buFont typeface="Arial" panose="020B0604020202020204" pitchFamily="34" charset="0"/>
              <a:buChar char="•"/>
            </a:pPr>
            <a:r>
              <a:rPr lang="nl-NL" dirty="0"/>
              <a:t>Inrichting terrein</a:t>
            </a:r>
          </a:p>
          <a:p>
            <a:pPr marL="457200" indent="-457200">
              <a:buFont typeface="Arial" panose="020B0604020202020204" pitchFamily="34" charset="0"/>
              <a:buChar char="•"/>
            </a:pPr>
            <a:r>
              <a:rPr lang="nl-NL" dirty="0"/>
              <a:t>Slecht weer</a:t>
            </a:r>
          </a:p>
          <a:p>
            <a:pPr marL="457200" indent="-457200">
              <a:buFont typeface="Arial" panose="020B0604020202020204" pitchFamily="34" charset="0"/>
              <a:buChar char="•"/>
            </a:pPr>
            <a:r>
              <a:rPr lang="nl-NL" dirty="0"/>
              <a:t>Planning</a:t>
            </a:r>
          </a:p>
        </p:txBody>
      </p:sp>
    </p:spTree>
    <p:extLst>
      <p:ext uri="{BB962C8B-B14F-4D97-AF65-F5344CB8AC3E}">
        <p14:creationId xmlns:p14="http://schemas.microsoft.com/office/powerpoint/2010/main" val="2718433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5E68B4-078B-48E4-A953-BB69D8278709}"/>
              </a:ext>
            </a:extLst>
          </p:cNvPr>
          <p:cNvSpPr>
            <a:spLocks noGrp="1"/>
          </p:cNvSpPr>
          <p:nvPr>
            <p:ph type="title"/>
          </p:nvPr>
        </p:nvSpPr>
        <p:spPr/>
        <p:txBody>
          <a:bodyPr/>
          <a:lstStyle/>
          <a:p>
            <a:r>
              <a:rPr lang="nl-NL" dirty="0"/>
              <a:t>Inrichting:</a:t>
            </a:r>
          </a:p>
        </p:txBody>
      </p:sp>
      <p:sp>
        <p:nvSpPr>
          <p:cNvPr id="3" name="Tijdelijke aanduiding voor inhoud 2">
            <a:extLst>
              <a:ext uri="{FF2B5EF4-FFF2-40B4-BE49-F238E27FC236}">
                <a16:creationId xmlns:a16="http://schemas.microsoft.com/office/drawing/2014/main" id="{C24076FC-817D-43F2-A84C-923FD3B1A44D}"/>
              </a:ext>
            </a:extLst>
          </p:cNvPr>
          <p:cNvSpPr>
            <a:spLocks noGrp="1"/>
          </p:cNvSpPr>
          <p:nvPr>
            <p:ph idx="1"/>
          </p:nvPr>
        </p:nvSpPr>
        <p:spPr/>
        <p:txBody>
          <a:bodyPr/>
          <a:lstStyle/>
          <a:p>
            <a:r>
              <a:rPr lang="nl-NL" sz="1800" b="1" dirty="0">
                <a:effectLst/>
                <a:latin typeface="Calibri" panose="020F0502020204030204" pitchFamily="34" charset="0"/>
                <a:ea typeface="Calibri" panose="020F0502020204030204" pitchFamily="34" charset="0"/>
                <a:cs typeface="Times New Roman" panose="02020603050405020304" pitchFamily="18" charset="0"/>
              </a:rPr>
              <a:t>Inrichting van je locatie om congestie tegen te gaan:</a:t>
            </a:r>
            <a:endParaRPr lang="nl-NL" sz="1800" dirty="0">
              <a:effectLst/>
              <a:latin typeface="Arial" panose="020B0604020202020204" pitchFamily="34" charset="0"/>
              <a:ea typeface="Calibri" panose="020F0502020204030204" pitchFamily="34" charset="0"/>
              <a:cs typeface="Times New Roman" panose="02020603050405020304" pitchFamily="18" charset="0"/>
            </a:endParaRPr>
          </a:p>
          <a:p>
            <a:r>
              <a:rPr lang="nl-NL" sz="1800" dirty="0">
                <a:effectLst/>
                <a:latin typeface="Calibri" panose="020F0502020204030204" pitchFamily="34" charset="0"/>
                <a:ea typeface="Calibri" panose="020F0502020204030204" pitchFamily="34" charset="0"/>
                <a:cs typeface="Times New Roman" panose="02020603050405020304" pitchFamily="18" charset="0"/>
              </a:rPr>
              <a:t>Het goed inrichten van je terrein kan veel problemen voorkomen. De kunst is om met  je inrichting een mensenmassa te verleiden om de juiste looprichting te volgen. Congestie zorgt voor onrust en mogelijk onveilige situaties.  Congestie is het vastlopen van mensenmassa’s.</a:t>
            </a:r>
            <a:endParaRPr lang="nl-NL" sz="1800" dirty="0">
              <a:effectLst/>
              <a:latin typeface="Arial" panose="020B0604020202020204" pitchFamily="34" charset="0"/>
              <a:ea typeface="Calibri" panose="020F0502020204030204" pitchFamily="34" charset="0"/>
              <a:cs typeface="Times New Roman" panose="02020603050405020304" pitchFamily="18" charset="0"/>
            </a:endParaRPr>
          </a:p>
          <a:p>
            <a:endParaRPr lang="nl-NL" dirty="0"/>
          </a:p>
        </p:txBody>
      </p:sp>
    </p:spTree>
    <p:extLst>
      <p:ext uri="{BB962C8B-B14F-4D97-AF65-F5344CB8AC3E}">
        <p14:creationId xmlns:p14="http://schemas.microsoft.com/office/powerpoint/2010/main" val="1248098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58DA214-7FDA-4C9D-A7CF-9AD725E290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734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21BE3502-35D0-4FAE-81A7-6F45F352B978}"/>
              </a:ext>
            </a:extLst>
          </p:cNvPr>
          <p:cNvSpPr>
            <a:spLocks noGrp="1"/>
          </p:cNvSpPr>
          <p:nvPr>
            <p:ph type="title"/>
          </p:nvPr>
        </p:nvSpPr>
        <p:spPr>
          <a:xfrm>
            <a:off x="960120" y="643467"/>
            <a:ext cx="3212593" cy="5571066"/>
          </a:xfrm>
        </p:spPr>
        <p:txBody>
          <a:bodyPr>
            <a:normAutofit/>
          </a:bodyPr>
          <a:lstStyle/>
          <a:p>
            <a:r>
              <a:rPr lang="nl-NL" sz="4600"/>
              <a:t>Congestie tegengaan</a:t>
            </a:r>
          </a:p>
        </p:txBody>
      </p:sp>
      <p:sp>
        <p:nvSpPr>
          <p:cNvPr id="3" name="Tijdelijke aanduiding voor inhoud 2">
            <a:extLst>
              <a:ext uri="{FF2B5EF4-FFF2-40B4-BE49-F238E27FC236}">
                <a16:creationId xmlns:a16="http://schemas.microsoft.com/office/drawing/2014/main" id="{69E355B2-7EC8-4550-AA8E-4C62F413454A}"/>
              </a:ext>
            </a:extLst>
          </p:cNvPr>
          <p:cNvSpPr>
            <a:spLocks noGrp="1"/>
          </p:cNvSpPr>
          <p:nvPr>
            <p:ph idx="1"/>
          </p:nvPr>
        </p:nvSpPr>
        <p:spPr>
          <a:xfrm>
            <a:off x="5302336" y="643467"/>
            <a:ext cx="5926496" cy="5571066"/>
          </a:xfrm>
        </p:spPr>
        <p:txBody>
          <a:bodyPr anchor="ctr">
            <a:normAutofit/>
          </a:bodyPr>
          <a:lstStyle/>
          <a:p>
            <a:pPr>
              <a:lnSpc>
                <a:spcPct val="91000"/>
              </a:lnSpc>
            </a:pPr>
            <a:r>
              <a:rPr lang="nl-NL" sz="1800" dirty="0">
                <a:effectLst/>
                <a:latin typeface="Calibri" panose="020F0502020204030204" pitchFamily="34" charset="0"/>
                <a:ea typeface="Calibri" panose="020F0502020204030204" pitchFamily="34" charset="0"/>
                <a:cs typeface="Times New Roman" panose="02020603050405020304" pitchFamily="18" charset="0"/>
              </a:rPr>
              <a:t> </a:t>
            </a:r>
            <a:endParaRPr lang="nl-NL" sz="1800">
              <a:effectLst/>
              <a:latin typeface="Arial" panose="020B0604020202020204" pitchFamily="34" charset="0"/>
              <a:ea typeface="Calibri" panose="020F0502020204030204" pitchFamily="34" charset="0"/>
              <a:cs typeface="Times New Roman" panose="02020603050405020304" pitchFamily="18" charset="0"/>
            </a:endParaRPr>
          </a:p>
          <a:p>
            <a:pPr marL="285750" lvl="0" indent="-285750">
              <a:lnSpc>
                <a:spcPct val="91000"/>
              </a:lnSpc>
              <a:buFont typeface="Arial" panose="020B0604020202020204" pitchFamily="34" charset="0"/>
              <a:buChar char="•"/>
            </a:pPr>
            <a:r>
              <a:rPr lang="nl-NL" sz="1800">
                <a:effectLst/>
                <a:latin typeface="Calibri" panose="020F0502020204030204" pitchFamily="34" charset="0"/>
                <a:ea typeface="Calibri" panose="020F0502020204030204" pitchFamily="34" charset="0"/>
                <a:cs typeface="Times New Roman" panose="02020603050405020304" pitchFamily="18" charset="0"/>
              </a:rPr>
              <a:t>Informatie te verstrekken (borden, banners + uitleg waarom er gewacht moet worden)</a:t>
            </a:r>
            <a:endParaRPr lang="nl-NL" sz="1800">
              <a:effectLst/>
              <a:latin typeface="Arial" panose="020B0604020202020204" pitchFamily="34" charset="0"/>
              <a:ea typeface="Calibri" panose="020F0502020204030204" pitchFamily="34" charset="0"/>
              <a:cs typeface="Times New Roman" panose="02020603050405020304" pitchFamily="18" charset="0"/>
            </a:endParaRPr>
          </a:p>
          <a:p>
            <a:pPr marL="285750" lvl="0" indent="-285750">
              <a:lnSpc>
                <a:spcPct val="91000"/>
              </a:lnSpc>
              <a:buFont typeface="Arial" panose="020B0604020202020204" pitchFamily="34" charset="0"/>
              <a:buChar char="•"/>
            </a:pPr>
            <a:r>
              <a:rPr lang="nl-NL" sz="1800">
                <a:effectLst/>
                <a:latin typeface="Calibri" panose="020F0502020204030204" pitchFamily="34" charset="0"/>
                <a:ea typeface="Calibri" panose="020F0502020204030204" pitchFamily="34" charset="0"/>
                <a:cs typeface="Times New Roman" panose="02020603050405020304" pitchFamily="18" charset="0"/>
              </a:rPr>
              <a:t>Inrichting van logisch en eenvoudig houden.</a:t>
            </a:r>
            <a:endParaRPr lang="nl-NL" sz="1800">
              <a:effectLst/>
              <a:latin typeface="Arial" panose="020B0604020202020204" pitchFamily="34" charset="0"/>
              <a:ea typeface="Calibri" panose="020F0502020204030204" pitchFamily="34" charset="0"/>
              <a:cs typeface="Times New Roman" panose="02020603050405020304" pitchFamily="18" charset="0"/>
            </a:endParaRPr>
          </a:p>
          <a:p>
            <a:pPr marL="285750" lvl="0" indent="-285750">
              <a:lnSpc>
                <a:spcPct val="91000"/>
              </a:lnSpc>
              <a:buFont typeface="Arial" panose="020B0604020202020204" pitchFamily="34" charset="0"/>
              <a:buChar char="•"/>
            </a:pPr>
            <a:r>
              <a:rPr lang="nl-NL" sz="1800">
                <a:effectLst/>
                <a:latin typeface="Calibri" panose="020F0502020204030204" pitchFamily="34" charset="0"/>
                <a:ea typeface="Calibri" panose="020F0502020204030204" pitchFamily="34" charset="0"/>
                <a:cs typeface="Times New Roman" panose="02020603050405020304" pitchFamily="18" charset="0"/>
              </a:rPr>
              <a:t>Voorkomen dat mensen massa in tegengestelde richting gaan (</a:t>
            </a:r>
            <a:r>
              <a:rPr lang="nl-NL" sz="1800" err="1">
                <a:effectLst/>
                <a:latin typeface="Calibri" panose="020F0502020204030204" pitchFamily="34" charset="0"/>
                <a:ea typeface="Calibri" panose="020F0502020204030204" pitchFamily="34" charset="0"/>
                <a:cs typeface="Times New Roman" panose="02020603050405020304" pitchFamily="18" charset="0"/>
              </a:rPr>
              <a:t>Loveparade</a:t>
            </a:r>
            <a:r>
              <a:rPr lang="nl-NL" sz="1800">
                <a:effectLst/>
                <a:latin typeface="Calibri" panose="020F0502020204030204" pitchFamily="34" charset="0"/>
                <a:ea typeface="Calibri" panose="020F0502020204030204" pitchFamily="34" charset="0"/>
                <a:cs typeface="Times New Roman" panose="02020603050405020304" pitchFamily="18" charset="0"/>
              </a:rPr>
              <a:t>)</a:t>
            </a:r>
            <a:endParaRPr lang="nl-NL" sz="1800">
              <a:effectLst/>
              <a:latin typeface="Arial" panose="020B0604020202020204" pitchFamily="34" charset="0"/>
              <a:ea typeface="Calibri" panose="020F0502020204030204" pitchFamily="34" charset="0"/>
              <a:cs typeface="Times New Roman" panose="02020603050405020304" pitchFamily="18" charset="0"/>
            </a:endParaRPr>
          </a:p>
          <a:p>
            <a:pPr marL="285750" lvl="0" indent="-285750">
              <a:lnSpc>
                <a:spcPct val="91000"/>
              </a:lnSpc>
              <a:buFont typeface="Arial" panose="020B0604020202020204" pitchFamily="34" charset="0"/>
              <a:buChar char="•"/>
            </a:pPr>
            <a:r>
              <a:rPr lang="nl-NL" sz="1800">
                <a:effectLst/>
                <a:latin typeface="Calibri" panose="020F0502020204030204" pitchFamily="34" charset="0"/>
                <a:ea typeface="Calibri" panose="020F0502020204030204" pitchFamily="34" charset="0"/>
                <a:cs typeface="Times New Roman" panose="02020603050405020304" pitchFamily="18" charset="0"/>
              </a:rPr>
              <a:t>Monitoren aantal mensen met m2 (3 / m2)</a:t>
            </a:r>
            <a:endParaRPr lang="nl-NL" sz="1800">
              <a:effectLst/>
              <a:latin typeface="Arial" panose="020B0604020202020204" pitchFamily="34" charset="0"/>
              <a:ea typeface="Calibri" panose="020F0502020204030204" pitchFamily="34" charset="0"/>
              <a:cs typeface="Times New Roman" panose="02020603050405020304" pitchFamily="18" charset="0"/>
            </a:endParaRPr>
          </a:p>
          <a:p>
            <a:pPr marL="285750" lvl="0" indent="-285750">
              <a:lnSpc>
                <a:spcPct val="91000"/>
              </a:lnSpc>
              <a:buFont typeface="Arial" panose="020B0604020202020204" pitchFamily="34" charset="0"/>
              <a:buChar char="•"/>
            </a:pPr>
            <a:r>
              <a:rPr lang="nl-NL" sz="1800">
                <a:effectLst/>
                <a:latin typeface="Calibri" panose="020F0502020204030204" pitchFamily="34" charset="0"/>
                <a:ea typeface="Calibri" panose="020F0502020204030204" pitchFamily="34" charset="0"/>
                <a:cs typeface="Times New Roman" panose="02020603050405020304" pitchFamily="18" charset="0"/>
              </a:rPr>
              <a:t>Programmering. (niet op de zelfde tijd stoppen/starten)</a:t>
            </a:r>
            <a:endParaRPr lang="nl-NL" sz="1800">
              <a:effectLst/>
              <a:latin typeface="Arial" panose="020B0604020202020204" pitchFamily="34" charset="0"/>
              <a:ea typeface="Calibri" panose="020F0502020204030204" pitchFamily="34" charset="0"/>
              <a:cs typeface="Times New Roman" panose="02020603050405020304" pitchFamily="18" charset="0"/>
            </a:endParaRPr>
          </a:p>
          <a:p>
            <a:pPr marL="285750" lvl="0" indent="-285750">
              <a:lnSpc>
                <a:spcPct val="91000"/>
              </a:lnSpc>
              <a:buFont typeface="Arial" panose="020B0604020202020204" pitchFamily="34" charset="0"/>
              <a:buChar char="•"/>
            </a:pPr>
            <a:r>
              <a:rPr lang="nl-NL" sz="1800">
                <a:effectLst/>
                <a:latin typeface="Calibri" panose="020F0502020204030204" pitchFamily="34" charset="0"/>
                <a:ea typeface="Calibri" panose="020F0502020204030204" pitchFamily="34" charset="0"/>
                <a:cs typeface="Times New Roman" panose="02020603050405020304" pitchFamily="18" charset="0"/>
              </a:rPr>
              <a:t>Voorkomen van agressie (beter hostess dan uitsmijter)</a:t>
            </a:r>
            <a:endParaRPr lang="nl-NL" sz="1800">
              <a:effectLst/>
              <a:latin typeface="Arial" panose="020B0604020202020204" pitchFamily="34" charset="0"/>
              <a:ea typeface="Calibri" panose="020F0502020204030204" pitchFamily="34" charset="0"/>
              <a:cs typeface="Times New Roman" panose="02020603050405020304" pitchFamily="18" charset="0"/>
            </a:endParaRPr>
          </a:p>
          <a:p>
            <a:pPr marL="285750" lvl="0" indent="-285750">
              <a:lnSpc>
                <a:spcPct val="91000"/>
              </a:lnSpc>
              <a:buFont typeface="Arial" panose="020B0604020202020204" pitchFamily="34" charset="0"/>
              <a:buChar char="•"/>
            </a:pPr>
            <a:r>
              <a:rPr lang="nl-NL" sz="1800">
                <a:effectLst/>
                <a:latin typeface="Calibri" panose="020F0502020204030204" pitchFamily="34" charset="0"/>
                <a:ea typeface="Calibri" panose="020F0502020204030204" pitchFamily="34" charset="0"/>
                <a:cs typeface="Times New Roman" panose="02020603050405020304" pitchFamily="18" charset="0"/>
              </a:rPr>
              <a:t>Creëer bufferzones</a:t>
            </a:r>
            <a:endParaRPr lang="nl-NL" sz="1800">
              <a:effectLst/>
              <a:latin typeface="Arial" panose="020B0604020202020204" pitchFamily="34" charset="0"/>
              <a:ea typeface="Calibri" panose="020F0502020204030204" pitchFamily="34" charset="0"/>
              <a:cs typeface="Times New Roman" panose="02020603050405020304" pitchFamily="18" charset="0"/>
            </a:endParaRPr>
          </a:p>
          <a:p>
            <a:pPr marL="285750" lvl="0" indent="-285750">
              <a:lnSpc>
                <a:spcPct val="91000"/>
              </a:lnSpc>
              <a:buFont typeface="Arial" panose="020B0604020202020204" pitchFamily="34" charset="0"/>
              <a:buChar char="•"/>
            </a:pPr>
            <a:r>
              <a:rPr lang="nl-NL" sz="1800">
                <a:effectLst/>
                <a:latin typeface="Calibri" panose="020F0502020204030204" pitchFamily="34" charset="0"/>
                <a:ea typeface="Calibri" panose="020F0502020204030204" pitchFamily="34" charset="0"/>
                <a:cs typeface="Times New Roman" panose="02020603050405020304" pitchFamily="18" charset="0"/>
              </a:rPr>
              <a:t>Gebruik camera’s op knelpunten</a:t>
            </a:r>
            <a:endParaRPr lang="nl-NL" sz="1800">
              <a:effectLst/>
              <a:latin typeface="Arial" panose="020B0604020202020204" pitchFamily="34" charset="0"/>
              <a:ea typeface="Calibri" panose="020F0502020204030204" pitchFamily="34" charset="0"/>
              <a:cs typeface="Times New Roman" panose="02020603050405020304" pitchFamily="18" charset="0"/>
            </a:endParaRPr>
          </a:p>
          <a:p>
            <a:pPr marL="285750" lvl="0" indent="-285750">
              <a:lnSpc>
                <a:spcPct val="91000"/>
              </a:lnSpc>
              <a:buFont typeface="Arial" panose="020B0604020202020204" pitchFamily="34" charset="0"/>
              <a:buChar char="•"/>
            </a:pPr>
            <a:r>
              <a:rPr lang="nl-NL" sz="1800">
                <a:effectLst/>
                <a:latin typeface="Calibri" panose="020F0502020204030204" pitchFamily="34" charset="0"/>
                <a:ea typeface="Calibri" panose="020F0502020204030204" pitchFamily="34" charset="0"/>
                <a:cs typeface="Times New Roman" panose="02020603050405020304" pitchFamily="18" charset="0"/>
              </a:rPr>
              <a:t>Ervaren mensen</a:t>
            </a:r>
            <a:endParaRPr lang="nl-NL" sz="1800">
              <a:effectLst/>
              <a:latin typeface="Arial" panose="020B0604020202020204" pitchFamily="34" charset="0"/>
              <a:ea typeface="Calibri" panose="020F0502020204030204" pitchFamily="34" charset="0"/>
              <a:cs typeface="Times New Roman" panose="02020603050405020304" pitchFamily="18" charset="0"/>
            </a:endParaRPr>
          </a:p>
          <a:p>
            <a:pPr>
              <a:lnSpc>
                <a:spcPct val="91000"/>
              </a:lnSpc>
            </a:pPr>
            <a:endParaRPr lang="nl-NL" sz="1800"/>
          </a:p>
        </p:txBody>
      </p:sp>
    </p:spTree>
    <p:extLst>
      <p:ext uri="{BB962C8B-B14F-4D97-AF65-F5344CB8AC3E}">
        <p14:creationId xmlns:p14="http://schemas.microsoft.com/office/powerpoint/2010/main" val="2931480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558DA214-7FDA-4C9D-A7CF-9AD725E290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447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42776EC-B778-45F7-965F-28652CC86886}"/>
              </a:ext>
            </a:extLst>
          </p:cNvPr>
          <p:cNvSpPr>
            <a:spLocks noGrp="1"/>
          </p:cNvSpPr>
          <p:nvPr>
            <p:ph type="title"/>
          </p:nvPr>
        </p:nvSpPr>
        <p:spPr>
          <a:xfrm>
            <a:off x="960438" y="317499"/>
            <a:ext cx="4500737" cy="2095501"/>
          </a:xfrm>
        </p:spPr>
        <p:txBody>
          <a:bodyPr>
            <a:normAutofit/>
          </a:bodyPr>
          <a:lstStyle/>
          <a:p>
            <a:r>
              <a:rPr lang="nl-NL">
                <a:solidFill>
                  <a:schemeClr val="tx1"/>
                </a:solidFill>
              </a:rPr>
              <a:t>Daarom</a:t>
            </a:r>
          </a:p>
        </p:txBody>
      </p:sp>
      <p:sp>
        <p:nvSpPr>
          <p:cNvPr id="3" name="Tijdelijke aanduiding voor inhoud 2">
            <a:extLst>
              <a:ext uri="{FF2B5EF4-FFF2-40B4-BE49-F238E27FC236}">
                <a16:creationId xmlns:a16="http://schemas.microsoft.com/office/drawing/2014/main" id="{8B6FBC9A-7C77-4754-9A12-F71A91FC427A}"/>
              </a:ext>
            </a:extLst>
          </p:cNvPr>
          <p:cNvSpPr>
            <a:spLocks noGrp="1"/>
          </p:cNvSpPr>
          <p:nvPr>
            <p:ph idx="1"/>
          </p:nvPr>
        </p:nvSpPr>
        <p:spPr>
          <a:xfrm>
            <a:off x="960438" y="2587625"/>
            <a:ext cx="4500737" cy="3594100"/>
          </a:xfrm>
        </p:spPr>
        <p:txBody>
          <a:bodyPr anchor="t">
            <a:normAutofit/>
          </a:bodyPr>
          <a:lstStyle/>
          <a:p>
            <a:r>
              <a:rPr lang="nl-NL" dirty="0" err="1"/>
              <a:t>Signing</a:t>
            </a:r>
            <a:r>
              <a:rPr lang="nl-NL" dirty="0"/>
              <a:t>!</a:t>
            </a:r>
          </a:p>
        </p:txBody>
      </p:sp>
      <p:pic>
        <p:nvPicPr>
          <p:cNvPr id="4" name="Afbeelding 3">
            <a:extLst>
              <a:ext uri="{FF2B5EF4-FFF2-40B4-BE49-F238E27FC236}">
                <a16:creationId xmlns:a16="http://schemas.microsoft.com/office/drawing/2014/main" id="{8767E6D3-F274-412A-90B2-B9BCE137F02F}"/>
              </a:ext>
            </a:extLst>
          </p:cNvPr>
          <p:cNvPicPr/>
          <p:nvPr/>
        </p:nvPicPr>
        <p:blipFill rotWithShape="1">
          <a:blip r:embed="rId2">
            <a:extLst>
              <a:ext uri="{28A0092B-C50C-407E-A947-70E740481C1C}">
                <a14:useLocalDpi xmlns:a14="http://schemas.microsoft.com/office/drawing/2010/main" val="0"/>
              </a:ext>
            </a:extLst>
          </a:blip>
          <a:srcRect r="1" b="4681"/>
          <a:stretch/>
        </p:blipFill>
        <p:spPr bwMode="auto">
          <a:xfrm>
            <a:off x="6094474" y="10"/>
            <a:ext cx="6097526" cy="6857990"/>
          </a:xfrm>
          <a:prstGeom prst="rect">
            <a:avLst/>
          </a:prstGeom>
          <a:noFill/>
        </p:spPr>
      </p:pic>
    </p:spTree>
    <p:extLst>
      <p:ext uri="{BB962C8B-B14F-4D97-AF65-F5344CB8AC3E}">
        <p14:creationId xmlns:p14="http://schemas.microsoft.com/office/powerpoint/2010/main" val="398006719"/>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45EE48E-8B13-40FA-BA2A-115F39003D7A}"/>
              </a:ext>
            </a:extLst>
          </p:cNvPr>
          <p:cNvSpPr>
            <a:spLocks noGrp="1"/>
          </p:cNvSpPr>
          <p:nvPr>
            <p:ph type="title"/>
          </p:nvPr>
        </p:nvSpPr>
        <p:spPr>
          <a:xfrm>
            <a:off x="960120" y="317814"/>
            <a:ext cx="10268712" cy="1700784"/>
          </a:xfrm>
        </p:spPr>
        <p:txBody>
          <a:bodyPr>
            <a:normAutofit/>
          </a:bodyPr>
          <a:lstStyle/>
          <a:p>
            <a:r>
              <a:rPr lang="nl-NL" dirty="0" err="1"/>
              <a:t>Risico-analyse</a:t>
            </a:r>
            <a:endParaRPr lang="nl-NL" dirty="0"/>
          </a:p>
        </p:txBody>
      </p:sp>
      <p:sp>
        <p:nvSpPr>
          <p:cNvPr id="10" name="Rectangle 9">
            <a:extLst>
              <a:ext uri="{FF2B5EF4-FFF2-40B4-BE49-F238E27FC236}">
                <a16:creationId xmlns:a16="http://schemas.microsoft.com/office/drawing/2014/main" id="{27248369-464E-49D1-91FC-BC34A50A66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2264989"/>
            <a:ext cx="12188952" cy="39521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id="{5E4843EE-7451-48FA-8808-A449BF65F61C}"/>
              </a:ext>
            </a:extLst>
          </p:cNvPr>
          <p:cNvSpPr>
            <a:spLocks noGrp="1"/>
          </p:cNvSpPr>
          <p:nvPr>
            <p:ph idx="1"/>
          </p:nvPr>
        </p:nvSpPr>
        <p:spPr>
          <a:xfrm>
            <a:off x="960120" y="2587752"/>
            <a:ext cx="10268712" cy="3258102"/>
          </a:xfrm>
        </p:spPr>
        <p:txBody>
          <a:bodyPr>
            <a:normAutofit/>
          </a:bodyPr>
          <a:lstStyle/>
          <a:p>
            <a:r>
              <a:rPr lang="nl-NL" dirty="0"/>
              <a:t>Het regionaal evenementenbesluit kent de afspraak dat er bij </a:t>
            </a:r>
            <a:r>
              <a:rPr lang="nl-NL" dirty="0" err="1"/>
              <a:t>aandachtsevenementen</a:t>
            </a:r>
            <a:r>
              <a:rPr lang="nl-NL" dirty="0"/>
              <a:t> (eventueel) of risico evenementen (altijd) een veiligheidsoverleg (vergunningverlener, parate diensten en organisator) bijeenkomt. </a:t>
            </a:r>
          </a:p>
          <a:p>
            <a:endParaRPr lang="nl-NL" dirty="0"/>
          </a:p>
          <a:p>
            <a:r>
              <a:rPr lang="nl-NL" dirty="0"/>
              <a:t>Om de veiligheid te kunnen waarborgen is het raadzaam dat er een risicoanalyse van het evenement wordt uitgevoerd. </a:t>
            </a:r>
          </a:p>
        </p:txBody>
      </p:sp>
    </p:spTree>
    <p:extLst>
      <p:ext uri="{BB962C8B-B14F-4D97-AF65-F5344CB8AC3E}">
        <p14:creationId xmlns:p14="http://schemas.microsoft.com/office/powerpoint/2010/main" val="116374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58DA214-7FDA-4C9D-A7CF-9AD725E290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734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5E28A0D-BCB5-4676-BC80-E36A8D91BF47}"/>
              </a:ext>
            </a:extLst>
          </p:cNvPr>
          <p:cNvSpPr>
            <a:spLocks noGrp="1"/>
          </p:cNvSpPr>
          <p:nvPr>
            <p:ph type="title"/>
          </p:nvPr>
        </p:nvSpPr>
        <p:spPr>
          <a:xfrm>
            <a:off x="960120" y="643467"/>
            <a:ext cx="3212593" cy="5571066"/>
          </a:xfrm>
        </p:spPr>
        <p:txBody>
          <a:bodyPr>
            <a:normAutofit/>
          </a:bodyPr>
          <a:lstStyle/>
          <a:p>
            <a:r>
              <a:rPr lang="nl-NL" sz="3600"/>
              <a:t>Type evenementen </a:t>
            </a:r>
          </a:p>
        </p:txBody>
      </p:sp>
      <p:graphicFrame>
        <p:nvGraphicFramePr>
          <p:cNvPr id="5" name="Tijdelijke aanduiding voor inhoud 2">
            <a:extLst>
              <a:ext uri="{FF2B5EF4-FFF2-40B4-BE49-F238E27FC236}">
                <a16:creationId xmlns:a16="http://schemas.microsoft.com/office/drawing/2014/main" id="{F9CB67E2-C13B-4571-92DB-1A2205DC9822}"/>
              </a:ext>
            </a:extLst>
          </p:cNvPr>
          <p:cNvGraphicFramePr>
            <a:graphicFrameLocks noGrp="1"/>
          </p:cNvGraphicFramePr>
          <p:nvPr>
            <p:ph idx="1"/>
            <p:extLst>
              <p:ext uri="{D42A27DB-BD31-4B8C-83A1-F6EECF244321}">
                <p14:modId xmlns:p14="http://schemas.microsoft.com/office/powerpoint/2010/main" val="2254700967"/>
              </p:ext>
            </p:extLst>
          </p:nvPr>
        </p:nvGraphicFramePr>
        <p:xfrm>
          <a:off x="5411638" y="643467"/>
          <a:ext cx="6778838" cy="5571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1770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8">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72DDDA8-A5E6-48A8-8280-50E8FF4A6A50}"/>
              </a:ext>
            </a:extLst>
          </p:cNvPr>
          <p:cNvSpPr>
            <a:spLocks noGrp="1"/>
          </p:cNvSpPr>
          <p:nvPr>
            <p:ph type="title"/>
          </p:nvPr>
        </p:nvSpPr>
        <p:spPr>
          <a:xfrm>
            <a:off x="960120" y="317814"/>
            <a:ext cx="10268712" cy="1700784"/>
          </a:xfrm>
        </p:spPr>
        <p:txBody>
          <a:bodyPr>
            <a:normAutofit/>
          </a:bodyPr>
          <a:lstStyle/>
          <a:p>
            <a:r>
              <a:rPr lang="nl-NL" dirty="0"/>
              <a:t>Veiligheidsketen</a:t>
            </a:r>
          </a:p>
        </p:txBody>
      </p:sp>
      <p:sp>
        <p:nvSpPr>
          <p:cNvPr id="14" name="Rectangle 10">
            <a:extLst>
              <a:ext uri="{FF2B5EF4-FFF2-40B4-BE49-F238E27FC236}">
                <a16:creationId xmlns:a16="http://schemas.microsoft.com/office/drawing/2014/main" id="{27248369-464E-49D1-91FC-BC34A50A66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264989"/>
            <a:ext cx="12188952" cy="39521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4" descr="Uitroepteken op een gele achtergrond">
            <a:extLst>
              <a:ext uri="{FF2B5EF4-FFF2-40B4-BE49-F238E27FC236}">
                <a16:creationId xmlns:a16="http://schemas.microsoft.com/office/drawing/2014/main" id="{351E2FB8-6088-4747-B494-0A35E61726FE}"/>
              </a:ext>
            </a:extLst>
          </p:cNvPr>
          <p:cNvPicPr>
            <a:picLocks noChangeAspect="1"/>
          </p:cNvPicPr>
          <p:nvPr/>
        </p:nvPicPr>
        <p:blipFill rotWithShape="1">
          <a:blip r:embed="rId2"/>
          <a:srcRect l="14986" r="2069"/>
          <a:stretch/>
        </p:blipFill>
        <p:spPr>
          <a:xfrm>
            <a:off x="-3048" y="2264988"/>
            <a:ext cx="4370832" cy="3952189"/>
          </a:xfrm>
          <a:prstGeom prst="rect">
            <a:avLst/>
          </a:prstGeom>
        </p:spPr>
      </p:pic>
      <p:sp>
        <p:nvSpPr>
          <p:cNvPr id="16" name="Tijdelijke aanduiding voor inhoud 2">
            <a:extLst>
              <a:ext uri="{FF2B5EF4-FFF2-40B4-BE49-F238E27FC236}">
                <a16:creationId xmlns:a16="http://schemas.microsoft.com/office/drawing/2014/main" id="{1E64C55E-DAFE-417D-9844-FFF4282AB0AB}"/>
              </a:ext>
            </a:extLst>
          </p:cNvPr>
          <p:cNvSpPr>
            <a:spLocks noGrp="1"/>
          </p:cNvSpPr>
          <p:nvPr>
            <p:ph idx="1"/>
          </p:nvPr>
        </p:nvSpPr>
        <p:spPr>
          <a:xfrm>
            <a:off x="5004426" y="2587625"/>
            <a:ext cx="6223961" cy="3317875"/>
          </a:xfrm>
        </p:spPr>
        <p:txBody>
          <a:bodyPr anchor="ctr">
            <a:normAutofit/>
          </a:bodyPr>
          <a:lstStyle/>
          <a:p>
            <a:pPr marL="514350" indent="-514350">
              <a:lnSpc>
                <a:spcPct val="91000"/>
              </a:lnSpc>
              <a:buAutoNum type="arabicPeriod"/>
            </a:pPr>
            <a:r>
              <a:rPr lang="nl-NL" sz="2400" err="1"/>
              <a:t>proactie</a:t>
            </a:r>
            <a:r>
              <a:rPr lang="nl-NL" sz="2400"/>
              <a:t>; het inkaderen van de risico’s; </a:t>
            </a:r>
          </a:p>
          <a:p>
            <a:pPr marL="514350" indent="-514350">
              <a:lnSpc>
                <a:spcPct val="91000"/>
              </a:lnSpc>
              <a:buAutoNum type="arabicPeriod"/>
            </a:pPr>
            <a:r>
              <a:rPr lang="nl-NL" sz="2400"/>
              <a:t>preventie; het opleggen van maatregelen; </a:t>
            </a:r>
          </a:p>
          <a:p>
            <a:pPr marL="514350" indent="-514350">
              <a:lnSpc>
                <a:spcPct val="91000"/>
              </a:lnSpc>
              <a:buAutoNum type="arabicPeriod"/>
            </a:pPr>
            <a:r>
              <a:rPr lang="nl-NL" sz="2400"/>
              <a:t>preparatie; het voorbereiden van de bestrijding; </a:t>
            </a:r>
          </a:p>
          <a:p>
            <a:pPr marL="514350" indent="-514350">
              <a:lnSpc>
                <a:spcPct val="91000"/>
              </a:lnSpc>
              <a:buAutoNum type="arabicPeriod"/>
            </a:pPr>
            <a:r>
              <a:rPr lang="nl-NL" sz="2400"/>
              <a:t>repressie; het optreden bij incidenten;</a:t>
            </a:r>
          </a:p>
          <a:p>
            <a:pPr marL="514350" indent="-514350">
              <a:lnSpc>
                <a:spcPct val="91000"/>
              </a:lnSpc>
              <a:buAutoNum type="arabicPeriod"/>
            </a:pPr>
            <a:r>
              <a:rPr lang="nl-NL" sz="2400"/>
              <a:t>nazorg. </a:t>
            </a:r>
          </a:p>
        </p:txBody>
      </p:sp>
    </p:spTree>
    <p:extLst>
      <p:ext uri="{BB962C8B-B14F-4D97-AF65-F5344CB8AC3E}">
        <p14:creationId xmlns:p14="http://schemas.microsoft.com/office/powerpoint/2010/main" val="3442107283"/>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JuxtaposeVTI">
  <a:themeElements>
    <a:clrScheme name="Juxtapose">
      <a:dk1>
        <a:sysClr val="windowText" lastClr="000000"/>
      </a:dk1>
      <a:lt1>
        <a:sysClr val="window" lastClr="FFFFFF"/>
      </a:lt1>
      <a:dk2>
        <a:srgbClr val="3F3F3F"/>
      </a:dk2>
      <a:lt2>
        <a:srgbClr val="F8F7F5"/>
      </a:lt2>
      <a:accent1>
        <a:srgbClr val="F99700"/>
      </a:accent1>
      <a:accent2>
        <a:srgbClr val="00BAC7"/>
      </a:accent2>
      <a:accent3>
        <a:srgbClr val="FF5C21"/>
      </a:accent3>
      <a:accent4>
        <a:srgbClr val="6F7EFD"/>
      </a:accent4>
      <a:accent5>
        <a:srgbClr val="ACACAC"/>
      </a:accent5>
      <a:accent6>
        <a:srgbClr val="737373"/>
      </a:accent6>
      <a:hlink>
        <a:srgbClr val="0099FF"/>
      </a:hlink>
      <a:folHlink>
        <a:srgbClr val="868686"/>
      </a:folHlink>
    </a:clrScheme>
    <a:fontScheme name="Custom 167">
      <a:majorFont>
        <a:latin typeface="Franklin Gothic Demi Cond"/>
        <a:ea typeface=""/>
        <a:cs typeface=""/>
      </a:majorFont>
      <a:minorFont>
        <a:latin typeface="Franklin Gothic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uxtaposeVTI" id="{FBDCC3B4-6EA8-442A-B697-43C068E31FE3}" vid="{090F2E09-E4E2-4F71-A70E-279F5A0D9E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61ECA2988461042810F067212C4C352" ma:contentTypeVersion="2" ma:contentTypeDescription="Een nieuw document maken." ma:contentTypeScope="" ma:versionID="ec8cfbac6970e9deff08ef6de489fb04">
  <xsd:schema xmlns:xsd="http://www.w3.org/2001/XMLSchema" xmlns:xs="http://www.w3.org/2001/XMLSchema" xmlns:p="http://schemas.microsoft.com/office/2006/metadata/properties" xmlns:ns2="3b9a9dbb-d07a-4c9c-a314-4e122d61947e" targetNamespace="http://schemas.microsoft.com/office/2006/metadata/properties" ma:root="true" ma:fieldsID="7897795e7ba47bc9f5a3c2f79f731d25" ns2:_="">
    <xsd:import namespace="3b9a9dbb-d07a-4c9c-a314-4e122d61947e"/>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b9a9dbb-d07a-4c9c-a314-4e122d6194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B8B3C82-9C7E-47C7-98A7-0826C906B36F}">
  <ds:schemaRefs>
    <ds:schemaRef ds:uri="http://schemas.microsoft.com/sharepoint/v3/contenttype/forms"/>
  </ds:schemaRefs>
</ds:datastoreItem>
</file>

<file path=customXml/itemProps2.xml><?xml version="1.0" encoding="utf-8"?>
<ds:datastoreItem xmlns:ds="http://schemas.openxmlformats.org/officeDocument/2006/customXml" ds:itemID="{CC744AAC-B21E-4E3C-B6EC-07B942A6B587}">
  <ds:schemaRefs>
    <ds:schemaRef ds:uri="http://purl.org/dc/dcmitype/"/>
    <ds:schemaRef ds:uri="http://www.w3.org/XML/1998/namespace"/>
    <ds:schemaRef ds:uri="http://schemas.openxmlformats.org/package/2006/metadata/core-properties"/>
    <ds:schemaRef ds:uri="http://purl.org/dc/elements/1.1/"/>
    <ds:schemaRef ds:uri="http://schemas.microsoft.com/office/2006/documentManagement/types"/>
    <ds:schemaRef ds:uri="c7599105-e4f6-4522-b0f5-30714fe0b50e"/>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5257C874-27FC-4019-97DD-66148CC30D18}"/>
</file>

<file path=docProps/app.xml><?xml version="1.0" encoding="utf-8"?>
<Properties xmlns="http://schemas.openxmlformats.org/officeDocument/2006/extended-properties" xmlns:vt="http://schemas.openxmlformats.org/officeDocument/2006/docPropsVTypes">
  <TotalTime>147</TotalTime>
  <Words>276</Words>
  <Application>Microsoft Office PowerPoint</Application>
  <PresentationFormat>Breedbeeld</PresentationFormat>
  <Paragraphs>44</Paragraphs>
  <Slides>9</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9</vt:i4>
      </vt:variant>
    </vt:vector>
  </HeadingPairs>
  <TitlesOfParts>
    <vt:vector size="15" baseType="lpstr">
      <vt:lpstr>Arial</vt:lpstr>
      <vt:lpstr>Calibri</vt:lpstr>
      <vt:lpstr>Franklin Gothic Demi Cond</vt:lpstr>
      <vt:lpstr>Franklin Gothic Medium</vt:lpstr>
      <vt:lpstr>Wingdings</vt:lpstr>
      <vt:lpstr>JuxtaposeVTI</vt:lpstr>
      <vt:lpstr>Les 4 VT</vt:lpstr>
      <vt:lpstr>Opbouw van de les:</vt:lpstr>
      <vt:lpstr>Fyre -documentaire</vt:lpstr>
      <vt:lpstr>Inrichting:</vt:lpstr>
      <vt:lpstr>Congestie tegengaan</vt:lpstr>
      <vt:lpstr>Daarom</vt:lpstr>
      <vt:lpstr>Risico-analyse</vt:lpstr>
      <vt:lpstr>Type evenementen </vt:lpstr>
      <vt:lpstr>Veiligheidsketen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2 Vrijetijd lj2 P3</dc:title>
  <dc:creator>Machiel Huizer</dc:creator>
  <cp:lastModifiedBy>Machiel Huizer</cp:lastModifiedBy>
  <cp:revision>6</cp:revision>
  <dcterms:created xsi:type="dcterms:W3CDTF">2021-02-09T07:34:19Z</dcterms:created>
  <dcterms:modified xsi:type="dcterms:W3CDTF">2021-03-12T07:55:45Z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0x010100961ECA2988461042810F067212C4C352</vt:lpwstr>
  </property>
</Properties>
</file>